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2877C-3E07-4A53-9D0A-C2D505F724A1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273A8-82F5-41A1-BF2E-82EE3AA5F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18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73A8-82F5-41A1-BF2E-82EE3AA5F8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1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74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1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5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6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3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8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4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1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F2EB-2C58-4EE1-8023-4DC3F17703CA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8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3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647864" y="2342488"/>
            <a:ext cx="10515600" cy="912957"/>
          </a:xfrm>
        </p:spPr>
        <p:txBody>
          <a:bodyPr/>
          <a:lstStyle/>
          <a:p>
            <a:pPr algn="ctr"/>
            <a:r>
              <a:rPr lang="en-US" dirty="0" smtClean="0"/>
              <a:t>Potential Pressures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175750"/>
              </p:ext>
            </p:extLst>
          </p:nvPr>
        </p:nvGraphicFramePr>
        <p:xfrm>
          <a:off x="2960386" y="26137"/>
          <a:ext cx="6381321" cy="7041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Document" r:id="rId3" imgW="5949456" imgH="6565854" progId="Word.Document.12">
                  <p:embed/>
                </p:oleObj>
              </mc:Choice>
              <mc:Fallback>
                <p:oleObj name="Document" r:id="rId3" imgW="5949456" imgH="65658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0386" y="26137"/>
                        <a:ext cx="6381321" cy="7041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91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4246794" y="2787049"/>
            <a:ext cx="10917382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pecific biomes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177409"/>
              </p:ext>
            </p:extLst>
          </p:nvPr>
        </p:nvGraphicFramePr>
        <p:xfrm>
          <a:off x="2508421" y="345989"/>
          <a:ext cx="9954379" cy="6663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3" imgW="5949456" imgH="3983239" progId="Word.Document.12">
                  <p:embed/>
                </p:oleObj>
              </mc:Choice>
              <mc:Fallback>
                <p:oleObj name="Document" r:id="rId3" imgW="5949456" imgH="39832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08421" y="345989"/>
                        <a:ext cx="9954379" cy="6663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33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6200000">
            <a:off x="-3299254" y="2891503"/>
            <a:ext cx="9144000" cy="1655762"/>
          </a:xfrm>
        </p:spPr>
        <p:txBody>
          <a:bodyPr/>
          <a:lstStyle/>
          <a:p>
            <a:r>
              <a:rPr lang="en-US" dirty="0" smtClean="0"/>
              <a:t>Environmental Solutions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116108"/>
              </p:ext>
            </p:extLst>
          </p:nvPr>
        </p:nvGraphicFramePr>
        <p:xfrm>
          <a:off x="2387600" y="82550"/>
          <a:ext cx="9909175" cy="686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10819649" imgH="7491813" progId="Word.Document.12">
                  <p:embed/>
                </p:oleObj>
              </mc:Choice>
              <mc:Fallback>
                <p:oleObj name="Document" r:id="rId4" imgW="10819649" imgH="74918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87600" y="82550"/>
                        <a:ext cx="9909175" cy="686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3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4326925" y="2984758"/>
            <a:ext cx="10515600" cy="1151948"/>
          </a:xfrm>
        </p:spPr>
        <p:txBody>
          <a:bodyPr/>
          <a:lstStyle/>
          <a:p>
            <a:pPr algn="ctr"/>
            <a:r>
              <a:rPr lang="en-US" dirty="0" smtClean="0"/>
              <a:t>Programming Modalities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298631"/>
              </p:ext>
            </p:extLst>
          </p:nvPr>
        </p:nvGraphicFramePr>
        <p:xfrm>
          <a:off x="1506850" y="710364"/>
          <a:ext cx="12598089" cy="5700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Document" r:id="rId3" imgW="5949456" imgH="2691932" progId="Word.Document.12">
                  <p:embed/>
                </p:oleObj>
              </mc:Choice>
              <mc:Fallback>
                <p:oleObj name="Document" r:id="rId3" imgW="5949456" imgH="26919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6850" y="710364"/>
                        <a:ext cx="12598089" cy="5700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067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9</Words>
  <Application>Microsoft Office PowerPoint</Application>
  <PresentationFormat>Widescreen</PresentationFormat>
  <Paragraphs>5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Microsoft Word Document</vt:lpstr>
      <vt:lpstr>Potential Pressures</vt:lpstr>
      <vt:lpstr>Specific biomes  </vt:lpstr>
      <vt:lpstr>PowerPoint Presentation</vt:lpstr>
      <vt:lpstr>Programming Modalities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Robert T. Schreiber</cp:lastModifiedBy>
  <cp:revision>10</cp:revision>
  <dcterms:created xsi:type="dcterms:W3CDTF">2016-02-18T05:07:24Z</dcterms:created>
  <dcterms:modified xsi:type="dcterms:W3CDTF">2016-03-16T17:33:30Z</dcterms:modified>
</cp:coreProperties>
</file>