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4" autoAdjust="0"/>
    <p:restoredTop sz="94660"/>
  </p:normalViewPr>
  <p:slideViewPr>
    <p:cSldViewPr snapToGrid="0">
      <p:cViewPr varScale="1">
        <p:scale>
          <a:sx n="87" d="100"/>
          <a:sy n="87" d="100"/>
        </p:scale>
        <p:origin x="69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79152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0544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9364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19079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17542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80622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93888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59595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60014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29327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0728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76A713-C1FE-466F-BE32-F691568CF0E6}" type="datetimeFigureOut">
              <a:rPr lang="en-US" smtClean="0"/>
              <a:t>3/2/2016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425B6-7B4A-45F7-A18E-B64F6A0452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3776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19514" y="2130282"/>
            <a:ext cx="9144000" cy="2387600"/>
          </a:xfrm>
        </p:spPr>
        <p:txBody>
          <a:bodyPr>
            <a:noAutofit/>
          </a:bodyPr>
          <a:lstStyle/>
          <a:p>
            <a:r>
              <a:rPr lang="en-US" sz="19000" dirty="0" smtClean="0"/>
              <a:t>GEF 7</a:t>
            </a:r>
            <a:endParaRPr lang="en-US" sz="19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19186384">
            <a:off x="263874" y="1537869"/>
            <a:ext cx="3407892" cy="460807"/>
          </a:xfrm>
        </p:spPr>
        <p:txBody>
          <a:bodyPr>
            <a:noAutofit/>
          </a:bodyPr>
          <a:lstStyle/>
          <a:p>
            <a:r>
              <a:rPr lang="en-US" sz="4000" dirty="0" smtClean="0">
                <a:solidFill>
                  <a:srgbClr val="FF0000"/>
                </a:solidFill>
              </a:rPr>
              <a:t>ALREADY?????</a:t>
            </a:r>
            <a:endParaRPr lang="en-US" sz="4000" dirty="0">
              <a:solidFill>
                <a:srgbClr val="FF0000"/>
              </a:solidFill>
            </a:endParaRP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 rot="2335750">
            <a:off x="7793734" y="1537869"/>
            <a:ext cx="3902935" cy="460807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4000" dirty="0" smtClean="0">
                <a:solidFill>
                  <a:srgbClr val="FFC000"/>
                </a:solidFill>
              </a:rPr>
              <a:t>WHY NOW?????</a:t>
            </a:r>
            <a:endParaRPr lang="en-US" sz="4000" dirty="0">
              <a:solidFill>
                <a:srgbClr val="FFC000"/>
              </a:solidFill>
            </a:endParaRPr>
          </a:p>
        </p:txBody>
      </p:sp>
      <p:sp>
        <p:nvSpPr>
          <p:cNvPr id="5" name="Subtitle 2"/>
          <p:cNvSpPr txBox="1">
            <a:spLocks/>
          </p:cNvSpPr>
          <p:nvPr/>
        </p:nvSpPr>
        <p:spPr>
          <a:xfrm>
            <a:off x="-277091" y="4682979"/>
            <a:ext cx="12469091" cy="106767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4000" dirty="0" smtClean="0">
                <a:solidFill>
                  <a:srgbClr val="0070C0"/>
                </a:solidFill>
              </a:rPr>
              <a:t>We need your input and guidance in setting the priorities</a:t>
            </a:r>
            <a:endParaRPr lang="en-US" sz="4000" dirty="0">
              <a:solidFill>
                <a:srgbClr val="0070C0"/>
              </a:solidFill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164473" y="41648"/>
            <a:ext cx="1838325" cy="20478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429545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Three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06682"/>
            <a:ext cx="10515600" cy="4670281"/>
          </a:xfrm>
        </p:spPr>
        <p:txBody>
          <a:bodyPr/>
          <a:lstStyle/>
          <a:p>
            <a:pPr marL="0" indent="0">
              <a:buNone/>
            </a:pPr>
            <a:r>
              <a:rPr lang="en-US" u="sng" dirty="0" smtClean="0"/>
              <a:t>Part I:</a:t>
            </a:r>
          </a:p>
          <a:p>
            <a:r>
              <a:rPr lang="en-US" dirty="0" smtClean="0"/>
              <a:t>Please review the four questions</a:t>
            </a:r>
          </a:p>
          <a:p>
            <a:r>
              <a:rPr lang="en-US" dirty="0" smtClean="0"/>
              <a:t>Tick the boxes of the three most important/relevant suggested answers</a:t>
            </a:r>
          </a:p>
          <a:p>
            <a:r>
              <a:rPr lang="en-US" dirty="0" smtClean="0"/>
              <a:t>Please discuss your answers around the table</a:t>
            </a:r>
          </a:p>
          <a:p>
            <a:r>
              <a:rPr lang="en-US" dirty="0" smtClean="0"/>
              <a:t>Please hand over your answers to the GEFSEC</a:t>
            </a:r>
          </a:p>
          <a:p>
            <a:pPr marL="0" indent="0">
              <a:buNone/>
            </a:pPr>
            <a:r>
              <a:rPr lang="en-US" u="sng" dirty="0" smtClean="0"/>
              <a:t>Part II:</a:t>
            </a:r>
          </a:p>
          <a:p>
            <a:r>
              <a:rPr lang="en-US" dirty="0" smtClean="0"/>
              <a:t>We will compile the answers and report back to you during the ECW</a:t>
            </a:r>
          </a:p>
          <a:p>
            <a:r>
              <a:rPr lang="en-US" dirty="0" smtClean="0"/>
              <a:t>If time permits, facilitated discussion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237210" y="98280"/>
            <a:ext cx="1838325" cy="20478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334690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363611" y="365125"/>
            <a:ext cx="7464778" cy="6378765"/>
          </a:xfrm>
          <a:prstGeom prst="rect">
            <a:avLst/>
          </a:prstGeom>
        </p:spPr>
      </p:pic>
      <p:sp>
        <p:nvSpPr>
          <p:cNvPr id="5" name="Multiply 4"/>
          <p:cNvSpPr/>
          <p:nvPr/>
        </p:nvSpPr>
        <p:spPr>
          <a:xfrm>
            <a:off x="3204069" y="3091798"/>
            <a:ext cx="594911" cy="462709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sp>
        <p:nvSpPr>
          <p:cNvPr id="7" name="Multiply 6"/>
          <p:cNvSpPr/>
          <p:nvPr/>
        </p:nvSpPr>
        <p:spPr>
          <a:xfrm>
            <a:off x="3204068" y="4634380"/>
            <a:ext cx="594911" cy="462709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sp>
        <p:nvSpPr>
          <p:cNvPr id="8" name="Multiply 7"/>
          <p:cNvSpPr/>
          <p:nvPr/>
        </p:nvSpPr>
        <p:spPr>
          <a:xfrm>
            <a:off x="3798979" y="4942962"/>
            <a:ext cx="594911" cy="462709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33226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74</Words>
  <Application>Microsoft Office PowerPoint</Application>
  <PresentationFormat>Widescreen</PresentationFormat>
  <Paragraphs>13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GEF 7</vt:lpstr>
      <vt:lpstr>Three questions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GEF 7</dc:title>
  <dc:creator>Christian Holde Severin</dc:creator>
  <cp:lastModifiedBy>Christian Holde Severin</cp:lastModifiedBy>
  <cp:revision>3</cp:revision>
  <dcterms:created xsi:type="dcterms:W3CDTF">2016-02-16T14:08:44Z</dcterms:created>
  <dcterms:modified xsi:type="dcterms:W3CDTF">2016-03-02T11:43:39Z</dcterms:modified>
</cp:coreProperties>
</file>

<file path=docProps/thumbnail.jpeg>
</file>