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6" r:id="rId2"/>
    <p:sldMasterId id="2147483652" r:id="rId3"/>
    <p:sldMasterId id="2147483664" r:id="rId4"/>
    <p:sldMasterId id="2147483676" r:id="rId5"/>
    <p:sldMasterId id="2147483688" r:id="rId6"/>
    <p:sldMasterId id="2147483700" r:id="rId7"/>
    <p:sldMasterId id="2147483712" r:id="rId8"/>
  </p:sldMasterIdLst>
  <p:notesMasterIdLst>
    <p:notesMasterId r:id="rId23"/>
  </p:notesMasterIdLst>
  <p:sldIdLst>
    <p:sldId id="260" r:id="rId9"/>
    <p:sldId id="272" r:id="rId10"/>
    <p:sldId id="341" r:id="rId11"/>
    <p:sldId id="342" r:id="rId12"/>
    <p:sldId id="343" r:id="rId13"/>
    <p:sldId id="353" r:id="rId14"/>
    <p:sldId id="354" r:id="rId15"/>
    <p:sldId id="349" r:id="rId16"/>
    <p:sldId id="350" r:id="rId17"/>
    <p:sldId id="348" r:id="rId18"/>
    <p:sldId id="351" r:id="rId19"/>
    <p:sldId id="338" r:id="rId20"/>
    <p:sldId id="352" r:id="rId21"/>
    <p:sldId id="289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y Hogan" initials="LH" lastIdx="3" clrIdx="0"/>
  <p:cmAuthor id="2" name="S Kwan" initials="SK" lastIdx="1" clrIdx="1">
    <p:extLst>
      <p:ext uri="{19B8F6BF-5375-455C-9EA6-DF929625EA0E}">
        <p15:presenceInfo xmlns:p15="http://schemas.microsoft.com/office/powerpoint/2012/main" userId="S K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38" autoAdjust="0"/>
  </p:normalViewPr>
  <p:slideViewPr>
    <p:cSldViewPr snapToGrid="0" snapToObjects="1">
      <p:cViewPr varScale="1">
        <p:scale>
          <a:sx n="70" d="100"/>
          <a:sy n="70" d="100"/>
        </p:scale>
        <p:origin x="978" y="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00" d="100"/>
        <a:sy n="100" d="100"/>
      </p:scale>
      <p:origin x="0" y="-3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ark\Desktop\CN_pipeline_for_B.15\FP%20Database%20for%20B.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ark\Desktop\CN_pipeline_for_B.15\FP%20Database%20for%20B.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sz="1400" b="1" i="0" baseline="0" dirty="0">
                <a:effectLst/>
                <a:latin typeface="+mj-lt"/>
              </a:rPr>
              <a:t>Total requested GCF funding by results areas: Public sector (%)</a:t>
            </a:r>
            <a:endParaRPr lang="en-US" sz="1400" dirty="0">
              <a:effectLst/>
              <a:latin typeface="+mj-lt"/>
            </a:endParaRPr>
          </a:p>
        </c:rich>
      </c:tx>
      <c:layout>
        <c:manualLayout>
          <c:xMode val="edge"/>
          <c:yMode val="edge"/>
          <c:x val="0.11298568451887388"/>
          <c:y val="9.858546674267148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59C4-413D-87CA-32F56A98E6D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4-59C4-413D-87CA-32F56A98E6D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A-59C4-413D-87CA-32F56A98E6D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0-59C4-413D-87CA-32F56A98E6D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('Results areas'!$P$9:$S$9,'Results areas'!$U$9:$X$9)</c:f>
              <c:strCache>
                <c:ptCount val="8"/>
                <c:pt idx="0">
                  <c:v>Energy access &amp; generation</c:v>
                </c:pt>
                <c:pt idx="1">
                  <c:v>Transport</c:v>
                </c:pt>
                <c:pt idx="2">
                  <c:v>Energy efficiency</c:v>
                </c:pt>
                <c:pt idx="3">
                  <c:v>Forestry &amp; land use</c:v>
                </c:pt>
                <c:pt idx="4">
                  <c:v>Livelihoods</c:v>
                </c:pt>
                <c:pt idx="5">
                  <c:v>Health, food &amp; water security</c:v>
                </c:pt>
                <c:pt idx="6">
                  <c:v>Infrastructure resilience</c:v>
                </c:pt>
                <c:pt idx="7">
                  <c:v>Ecosystem</c:v>
                </c:pt>
              </c:strCache>
            </c:strRef>
          </c:cat>
          <c:val>
            <c:numRef>
              <c:f>('Results areas'!$P$12:$S$12,'Results areas'!$U$12:$X$12)</c:f>
              <c:numCache>
                <c:formatCode>0%</c:formatCode>
                <c:ptCount val="8"/>
                <c:pt idx="0">
                  <c:v>0.12108242591783183</c:v>
                </c:pt>
                <c:pt idx="1">
                  <c:v>1.324337435476935E-3</c:v>
                </c:pt>
                <c:pt idx="2">
                  <c:v>8.7719897022103775E-3</c:v>
                </c:pt>
                <c:pt idx="3">
                  <c:v>6.0320795809408516E-2</c:v>
                </c:pt>
                <c:pt idx="4">
                  <c:v>0.26513408488566842</c:v>
                </c:pt>
                <c:pt idx="5">
                  <c:v>0.21700065482970793</c:v>
                </c:pt>
                <c:pt idx="6">
                  <c:v>0.18236101704219912</c:v>
                </c:pt>
                <c:pt idx="7">
                  <c:v>0.14400469437749683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C4-413D-87CA-32F56A98E6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68238728"/>
        <c:axId val="478911952"/>
      </c:barChart>
      <c:catAx>
        <c:axId val="56823872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478911952"/>
        <c:crosses val="autoZero"/>
        <c:auto val="1"/>
        <c:lblAlgn val="ctr"/>
        <c:lblOffset val="100"/>
        <c:noMultiLvlLbl val="0"/>
      </c:catAx>
      <c:valAx>
        <c:axId val="478911952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568238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/>
              <a:t> Total requested GCF funding by results areas: Private sector (%)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4F1-4D25-8259-FEFA6DDD91C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4F1-4D25-8259-FEFA6DDD91C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4F1-4D25-8259-FEFA6DDD91C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84F1-4D25-8259-FEFA6DDD91C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84F1-4D25-8259-FEFA6DDD91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('Results areas'!$P$15:$S$15,'Results areas'!$U$15:$X$15)</c:f>
              <c:strCache>
                <c:ptCount val="8"/>
                <c:pt idx="0">
                  <c:v>Energy access &amp; generation</c:v>
                </c:pt>
                <c:pt idx="1">
                  <c:v>Transport</c:v>
                </c:pt>
                <c:pt idx="2">
                  <c:v>Energy efficiency</c:v>
                </c:pt>
                <c:pt idx="3">
                  <c:v>Forestry &amp; land use</c:v>
                </c:pt>
                <c:pt idx="4">
                  <c:v>Livelihoods</c:v>
                </c:pt>
                <c:pt idx="5">
                  <c:v>Health, food &amp; water security</c:v>
                </c:pt>
                <c:pt idx="6">
                  <c:v>Infrastructure resilience</c:v>
                </c:pt>
                <c:pt idx="7">
                  <c:v>Ecosystem</c:v>
                </c:pt>
              </c:strCache>
            </c:strRef>
          </c:cat>
          <c:val>
            <c:numRef>
              <c:f>('Results areas'!$P$18:$S$18,'Results areas'!$U$18:$X$18)</c:f>
              <c:numCache>
                <c:formatCode>0%</c:formatCode>
                <c:ptCount val="8"/>
                <c:pt idx="0">
                  <c:v>0.56177717863343057</c:v>
                </c:pt>
                <c:pt idx="1">
                  <c:v>0.19517601127545017</c:v>
                </c:pt>
                <c:pt idx="2">
                  <c:v>8.2578076625285629E-2</c:v>
                </c:pt>
                <c:pt idx="3">
                  <c:v>8.2578076625285629E-2</c:v>
                </c:pt>
                <c:pt idx="4">
                  <c:v>5.9915889877344645E-3</c:v>
                </c:pt>
                <c:pt idx="5">
                  <c:v>5.9915889877344645E-3</c:v>
                </c:pt>
                <c:pt idx="6">
                  <c:v>0</c:v>
                </c:pt>
                <c:pt idx="7">
                  <c:v>6.5907478865079111E-2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F1-4D25-8259-FEFA6DDD91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01424848"/>
        <c:axId val="481794056"/>
      </c:barChart>
      <c:catAx>
        <c:axId val="40142484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794056"/>
        <c:crosses val="autoZero"/>
        <c:auto val="1"/>
        <c:lblAlgn val="ctr"/>
        <c:lblOffset val="100"/>
        <c:noMultiLvlLbl val="0"/>
      </c:catAx>
      <c:valAx>
        <c:axId val="481794056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401424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E1AC90-C7AD-4589-9BAC-CA3E0A048EDD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07AEB573-9812-4E5A-BA61-CDDAD2CE8E4B}">
      <dgm:prSet phldrT="[Text]" custT="1"/>
      <dgm:spPr/>
      <dgm:t>
        <a:bodyPr/>
        <a:lstStyle/>
        <a:p>
          <a:r>
            <a:rPr lang="en-US" sz="2400" b="1" dirty="0"/>
            <a:t>Country </a:t>
          </a:r>
          <a:r>
            <a:rPr lang="en-US" sz="2400" b="1" dirty="0" smtClean="0"/>
            <a:t>programs </a:t>
          </a:r>
          <a:endParaRPr lang="en-GB" sz="2000" b="1" i="1" dirty="0"/>
        </a:p>
      </dgm:t>
    </dgm:pt>
    <dgm:pt modelId="{7DE70190-5330-4941-9DAF-08503652BD07}" type="parTrans" cxnId="{A95ECBD7-58F1-400E-89EB-CCBAEBBDCCF2}">
      <dgm:prSet/>
      <dgm:spPr/>
      <dgm:t>
        <a:bodyPr/>
        <a:lstStyle/>
        <a:p>
          <a:endParaRPr lang="en-GB"/>
        </a:p>
      </dgm:t>
    </dgm:pt>
    <dgm:pt modelId="{920CD3DD-165D-48E7-B7AA-8456FB09AA16}" type="sibTrans" cxnId="{A95ECBD7-58F1-400E-89EB-CCBAEBBDCCF2}">
      <dgm:prSet/>
      <dgm:spPr/>
      <dgm:t>
        <a:bodyPr/>
        <a:lstStyle/>
        <a:p>
          <a:endParaRPr lang="en-GB"/>
        </a:p>
      </dgm:t>
    </dgm:pt>
    <dgm:pt modelId="{3BA892E8-288F-45D4-ABF5-0FF7F11F17DA}">
      <dgm:prSet phldrT="[Text]"/>
      <dgm:spPr/>
      <dgm:t>
        <a:bodyPr/>
        <a:lstStyle/>
        <a:p>
          <a:r>
            <a:rPr lang="en-US" dirty="0"/>
            <a:t>Led by NDA/focal point</a:t>
          </a:r>
          <a:endParaRPr lang="en-GB" dirty="0"/>
        </a:p>
      </dgm:t>
    </dgm:pt>
    <dgm:pt modelId="{2A0809F1-9CAC-4AE1-80B4-CFA841F7A2B7}" type="parTrans" cxnId="{17BDD1DD-0FA5-4B64-BDB3-DFEC21CEF0D0}">
      <dgm:prSet/>
      <dgm:spPr/>
      <dgm:t>
        <a:bodyPr/>
        <a:lstStyle/>
        <a:p>
          <a:endParaRPr lang="en-GB"/>
        </a:p>
      </dgm:t>
    </dgm:pt>
    <dgm:pt modelId="{B5E2C52F-C6E2-460C-9B76-E3206670697B}" type="sibTrans" cxnId="{17BDD1DD-0FA5-4B64-BDB3-DFEC21CEF0D0}">
      <dgm:prSet/>
      <dgm:spPr/>
      <dgm:t>
        <a:bodyPr/>
        <a:lstStyle/>
        <a:p>
          <a:endParaRPr lang="en-GB"/>
        </a:p>
      </dgm:t>
    </dgm:pt>
    <dgm:pt modelId="{6204B999-0652-4EB7-92CC-FA081C55DFE2}">
      <dgm:prSet phldrT="[Text]" custT="1"/>
      <dgm:spPr/>
      <dgm:t>
        <a:bodyPr/>
        <a:lstStyle/>
        <a:p>
          <a:r>
            <a:rPr lang="en-US" sz="2400" b="1" dirty="0"/>
            <a:t>Entity work </a:t>
          </a:r>
          <a:r>
            <a:rPr lang="en-US" sz="2400" b="1" dirty="0" smtClean="0"/>
            <a:t>programs </a:t>
          </a:r>
          <a:endParaRPr lang="en-GB" sz="2000" b="1" i="1" dirty="0"/>
        </a:p>
      </dgm:t>
    </dgm:pt>
    <dgm:pt modelId="{888EF425-3250-477D-85AD-9B89267ADD4A}" type="parTrans" cxnId="{C8F65871-510D-4506-BA88-AE087617235E}">
      <dgm:prSet/>
      <dgm:spPr/>
      <dgm:t>
        <a:bodyPr/>
        <a:lstStyle/>
        <a:p>
          <a:endParaRPr lang="en-GB"/>
        </a:p>
      </dgm:t>
    </dgm:pt>
    <dgm:pt modelId="{1206D541-9FE7-4D09-A75C-4FD68598C21B}" type="sibTrans" cxnId="{C8F65871-510D-4506-BA88-AE087617235E}">
      <dgm:prSet/>
      <dgm:spPr/>
      <dgm:t>
        <a:bodyPr/>
        <a:lstStyle/>
        <a:p>
          <a:endParaRPr lang="en-GB"/>
        </a:p>
      </dgm:t>
    </dgm:pt>
    <dgm:pt modelId="{63A4E28D-0DB4-4FF2-9E6B-D481804487BF}">
      <dgm:prSet phldrT="[Text]"/>
      <dgm:spPr/>
      <dgm:t>
        <a:bodyPr/>
        <a:lstStyle/>
        <a:p>
          <a:r>
            <a:rPr lang="en-US" dirty="0"/>
            <a:t>Responds to country priorities</a:t>
          </a:r>
          <a:endParaRPr lang="en-GB" dirty="0"/>
        </a:p>
      </dgm:t>
    </dgm:pt>
    <dgm:pt modelId="{B7C8307E-CCD5-41E1-B303-E2A5FAEB0761}" type="parTrans" cxnId="{4F8EFB63-FDF9-4E79-A9D1-AAB85FD2D44B}">
      <dgm:prSet/>
      <dgm:spPr/>
      <dgm:t>
        <a:bodyPr/>
        <a:lstStyle/>
        <a:p>
          <a:endParaRPr lang="en-GB"/>
        </a:p>
      </dgm:t>
    </dgm:pt>
    <dgm:pt modelId="{9004CB9B-AE54-4988-988F-5497881695B7}" type="sibTrans" cxnId="{4F8EFB63-FDF9-4E79-A9D1-AAB85FD2D44B}">
      <dgm:prSet/>
      <dgm:spPr/>
      <dgm:t>
        <a:bodyPr/>
        <a:lstStyle/>
        <a:p>
          <a:endParaRPr lang="en-GB"/>
        </a:p>
      </dgm:t>
    </dgm:pt>
    <dgm:pt modelId="{8FF78A86-B860-47B4-AAA8-50AE8C25E6AF}">
      <dgm:prSet phldrT="[Text]"/>
      <dgm:spPr/>
      <dgm:t>
        <a:bodyPr/>
        <a:lstStyle/>
        <a:p>
          <a:r>
            <a:rPr lang="en-US" dirty="0"/>
            <a:t>Identifies regional or multi-country initiatives</a:t>
          </a:r>
          <a:endParaRPr lang="en-GB" dirty="0"/>
        </a:p>
      </dgm:t>
    </dgm:pt>
    <dgm:pt modelId="{75A027B5-9B1C-43D6-873E-EFA40F0141F9}" type="parTrans" cxnId="{85916171-4558-4D2F-9B07-480EDD71A71E}">
      <dgm:prSet/>
      <dgm:spPr/>
      <dgm:t>
        <a:bodyPr/>
        <a:lstStyle/>
        <a:p>
          <a:endParaRPr lang="en-GB"/>
        </a:p>
      </dgm:t>
    </dgm:pt>
    <dgm:pt modelId="{1C9D62D3-33C5-41E1-9F5A-A8F10FD10C09}" type="sibTrans" cxnId="{85916171-4558-4D2F-9B07-480EDD71A71E}">
      <dgm:prSet/>
      <dgm:spPr/>
      <dgm:t>
        <a:bodyPr/>
        <a:lstStyle/>
        <a:p>
          <a:endParaRPr lang="en-GB"/>
        </a:p>
      </dgm:t>
    </dgm:pt>
    <dgm:pt modelId="{8870FF0C-256F-4429-BACE-4136F00F6B39}">
      <dgm:prSet phldrT="[Text]" custT="1"/>
      <dgm:spPr/>
      <dgm:t>
        <a:bodyPr/>
        <a:lstStyle/>
        <a:p>
          <a:r>
            <a:rPr lang="en-US" sz="2400" b="1" dirty="0" smtClean="0"/>
            <a:t>Pipelines</a:t>
          </a:r>
          <a:endParaRPr lang="en-GB" sz="2400" b="1" dirty="0"/>
        </a:p>
      </dgm:t>
    </dgm:pt>
    <dgm:pt modelId="{53BFF819-984D-40B6-9335-5DC5D54082A5}" type="sibTrans" cxnId="{5446206E-F9A4-4559-8F7C-669CC34F2AFC}">
      <dgm:prSet/>
      <dgm:spPr/>
      <dgm:t>
        <a:bodyPr/>
        <a:lstStyle/>
        <a:p>
          <a:endParaRPr lang="en-GB"/>
        </a:p>
      </dgm:t>
    </dgm:pt>
    <dgm:pt modelId="{9055E5AD-4CAB-44D9-BD16-EE03E64796DB}" type="parTrans" cxnId="{5446206E-F9A4-4559-8F7C-669CC34F2AFC}">
      <dgm:prSet/>
      <dgm:spPr/>
      <dgm:t>
        <a:bodyPr/>
        <a:lstStyle/>
        <a:p>
          <a:endParaRPr lang="en-GB"/>
        </a:p>
      </dgm:t>
    </dgm:pt>
    <dgm:pt modelId="{185F6D4B-837F-43F1-BA80-6900C797EB0F}">
      <dgm:prSet phldrT="[Text]"/>
      <dgm:spPr/>
      <dgm:t>
        <a:bodyPr/>
        <a:lstStyle/>
        <a:p>
          <a:endParaRPr lang="en-GB" dirty="0"/>
        </a:p>
      </dgm:t>
    </dgm:pt>
    <dgm:pt modelId="{C04CDD62-4029-48D1-BD1E-0C4948A0067B}" type="parTrans" cxnId="{C31F1777-F0D5-45D2-A7E7-4C9F61E76D68}">
      <dgm:prSet/>
      <dgm:spPr/>
      <dgm:t>
        <a:bodyPr/>
        <a:lstStyle/>
        <a:p>
          <a:endParaRPr lang="en-GB"/>
        </a:p>
      </dgm:t>
    </dgm:pt>
    <dgm:pt modelId="{C3ADCEC4-1780-48B7-AB94-CB9DD7B370AB}" type="sibTrans" cxnId="{C31F1777-F0D5-45D2-A7E7-4C9F61E76D68}">
      <dgm:prSet/>
      <dgm:spPr/>
      <dgm:t>
        <a:bodyPr/>
        <a:lstStyle/>
        <a:p>
          <a:endParaRPr lang="en-GB"/>
        </a:p>
      </dgm:t>
    </dgm:pt>
    <dgm:pt modelId="{9DE11DB2-586C-4D93-B95C-962200505741}">
      <dgm:prSet phldrT="[Text]"/>
      <dgm:spPr/>
      <dgm:t>
        <a:bodyPr/>
        <a:lstStyle/>
        <a:p>
          <a:r>
            <a:rPr lang="en-US"/>
            <a:t>Stakeholder engagement</a:t>
          </a:r>
          <a:endParaRPr lang="en-GB" dirty="0"/>
        </a:p>
      </dgm:t>
    </dgm:pt>
    <dgm:pt modelId="{7765764B-90B7-459F-9740-B249BC6E3577}" type="parTrans" cxnId="{638CC672-5BB9-4D8D-9057-306BD1AA6107}">
      <dgm:prSet/>
      <dgm:spPr/>
      <dgm:t>
        <a:bodyPr/>
        <a:lstStyle/>
        <a:p>
          <a:endParaRPr lang="en-GB"/>
        </a:p>
      </dgm:t>
    </dgm:pt>
    <dgm:pt modelId="{054EA584-3611-41D6-A8E4-3010A7989DF1}" type="sibTrans" cxnId="{638CC672-5BB9-4D8D-9057-306BD1AA6107}">
      <dgm:prSet/>
      <dgm:spPr/>
      <dgm:t>
        <a:bodyPr/>
        <a:lstStyle/>
        <a:p>
          <a:endParaRPr lang="en-GB"/>
        </a:p>
      </dgm:t>
    </dgm:pt>
    <dgm:pt modelId="{FB34A3DE-6407-457C-826F-7544C0895611}">
      <dgm:prSet phldrT="[Text]"/>
      <dgm:spPr/>
      <dgm:t>
        <a:bodyPr/>
        <a:lstStyle/>
        <a:p>
          <a:endParaRPr lang="en-GB" dirty="0"/>
        </a:p>
      </dgm:t>
    </dgm:pt>
    <dgm:pt modelId="{6BC5D93E-D453-46C9-A6A7-C4A544CE8F16}" type="parTrans" cxnId="{F2AC526F-A468-4A2C-8BA9-0FE159FEBBA9}">
      <dgm:prSet/>
      <dgm:spPr/>
      <dgm:t>
        <a:bodyPr/>
        <a:lstStyle/>
        <a:p>
          <a:endParaRPr lang="en-GB"/>
        </a:p>
      </dgm:t>
    </dgm:pt>
    <dgm:pt modelId="{1568A224-687D-49F7-8E46-7A74E453E776}" type="sibTrans" cxnId="{F2AC526F-A468-4A2C-8BA9-0FE159FEBBA9}">
      <dgm:prSet/>
      <dgm:spPr/>
      <dgm:t>
        <a:bodyPr/>
        <a:lstStyle/>
        <a:p>
          <a:endParaRPr lang="en-GB"/>
        </a:p>
      </dgm:t>
    </dgm:pt>
    <dgm:pt modelId="{9ACCC676-7674-448E-BB91-70C63DB9A03B}">
      <dgm:prSet phldrT="[Text]"/>
      <dgm:spPr/>
      <dgm:t>
        <a:bodyPr/>
        <a:lstStyle/>
        <a:p>
          <a:r>
            <a:rPr lang="en-US" dirty="0" smtClean="0"/>
            <a:t>INDCs, NAPs or other strategies &amp; plans</a:t>
          </a:r>
          <a:endParaRPr lang="en-GB" dirty="0"/>
        </a:p>
      </dgm:t>
    </dgm:pt>
    <dgm:pt modelId="{F982235D-556A-45CB-89DE-C8DE2F67A912}" type="parTrans" cxnId="{9B117A34-7C7D-45C8-ABFE-73BFDDF5B2E1}">
      <dgm:prSet/>
      <dgm:spPr/>
      <dgm:t>
        <a:bodyPr/>
        <a:lstStyle/>
        <a:p>
          <a:endParaRPr lang="en-GB"/>
        </a:p>
      </dgm:t>
    </dgm:pt>
    <dgm:pt modelId="{23521B8E-287D-4748-A80C-0B86FA1EAA45}" type="sibTrans" cxnId="{9B117A34-7C7D-45C8-ABFE-73BFDDF5B2E1}">
      <dgm:prSet/>
      <dgm:spPr/>
      <dgm:t>
        <a:bodyPr/>
        <a:lstStyle/>
        <a:p>
          <a:endParaRPr lang="en-GB"/>
        </a:p>
      </dgm:t>
    </dgm:pt>
    <dgm:pt modelId="{63F3D1C3-E049-48FF-9782-06E5ADDE2D00}">
      <dgm:prSet phldrT="[Text]"/>
      <dgm:spPr/>
      <dgm:t>
        <a:bodyPr/>
        <a:lstStyle/>
        <a:p>
          <a:endParaRPr lang="en-GB" dirty="0"/>
        </a:p>
      </dgm:t>
    </dgm:pt>
    <dgm:pt modelId="{6577CAFB-31A7-4A82-8A65-A6064992CA6E}" type="parTrans" cxnId="{9DAF64F2-67C7-411C-914E-3072221960E6}">
      <dgm:prSet/>
      <dgm:spPr/>
      <dgm:t>
        <a:bodyPr/>
        <a:lstStyle/>
        <a:p>
          <a:endParaRPr lang="en-GB"/>
        </a:p>
      </dgm:t>
    </dgm:pt>
    <dgm:pt modelId="{3DF50164-B73F-418F-A8F7-C810FEA41589}" type="sibTrans" cxnId="{9DAF64F2-67C7-411C-914E-3072221960E6}">
      <dgm:prSet/>
      <dgm:spPr/>
      <dgm:t>
        <a:bodyPr/>
        <a:lstStyle/>
        <a:p>
          <a:endParaRPr lang="en-GB"/>
        </a:p>
      </dgm:t>
    </dgm:pt>
    <dgm:pt modelId="{D2E68612-2AAB-4CDA-AAA9-87D608E52C74}">
      <dgm:prSet phldrT="[Text]"/>
      <dgm:spPr/>
      <dgm:t>
        <a:bodyPr/>
        <a:lstStyle/>
        <a:p>
          <a:endParaRPr lang="en-GB" dirty="0"/>
        </a:p>
      </dgm:t>
    </dgm:pt>
    <dgm:pt modelId="{2BB4A61A-027C-47DB-AAB6-673C49F02561}" type="parTrans" cxnId="{15BA500C-2A1B-469D-B1F9-6A449FDBEC75}">
      <dgm:prSet/>
      <dgm:spPr/>
      <dgm:t>
        <a:bodyPr/>
        <a:lstStyle/>
        <a:p>
          <a:endParaRPr lang="en-GB"/>
        </a:p>
      </dgm:t>
    </dgm:pt>
    <dgm:pt modelId="{354D1744-1376-4694-B1DB-607C453001BA}" type="sibTrans" cxnId="{15BA500C-2A1B-469D-B1F9-6A449FDBEC75}">
      <dgm:prSet/>
      <dgm:spPr/>
      <dgm:t>
        <a:bodyPr/>
        <a:lstStyle/>
        <a:p>
          <a:endParaRPr lang="en-GB"/>
        </a:p>
      </dgm:t>
    </dgm:pt>
    <dgm:pt modelId="{502AD75C-8398-43BA-ABE6-51B67363136E}">
      <dgm:prSet phldrT="[Text]"/>
      <dgm:spPr/>
      <dgm:t>
        <a:bodyPr/>
        <a:lstStyle/>
        <a:p>
          <a:endParaRPr lang="en-GB" dirty="0"/>
        </a:p>
      </dgm:t>
    </dgm:pt>
    <dgm:pt modelId="{AB25C1BD-163E-4983-8AF3-C61FF38AC7E5}" type="parTrans" cxnId="{8EC43C99-CC44-40E0-9E29-A82676551251}">
      <dgm:prSet/>
      <dgm:spPr/>
      <dgm:t>
        <a:bodyPr/>
        <a:lstStyle/>
        <a:p>
          <a:endParaRPr lang="en-GB"/>
        </a:p>
      </dgm:t>
    </dgm:pt>
    <dgm:pt modelId="{C1322037-02FE-4316-A37C-837AEB0D275D}" type="sibTrans" cxnId="{8EC43C99-CC44-40E0-9E29-A82676551251}">
      <dgm:prSet/>
      <dgm:spPr/>
      <dgm:t>
        <a:bodyPr/>
        <a:lstStyle/>
        <a:p>
          <a:endParaRPr lang="en-GB"/>
        </a:p>
      </dgm:t>
    </dgm:pt>
    <dgm:pt modelId="{6BB7F8AF-70C8-445D-BB3B-8A431D28788E}">
      <dgm:prSet/>
      <dgm:spPr/>
      <dgm:t>
        <a:bodyPr/>
        <a:lstStyle/>
        <a:p>
          <a:r>
            <a:rPr lang="en-US" dirty="0" smtClean="0"/>
            <a:t>Project concepts to seek preparation funding or early feedback</a:t>
          </a:r>
        </a:p>
        <a:p>
          <a:endParaRPr lang="en-US" dirty="0" smtClean="0"/>
        </a:p>
        <a:p>
          <a:r>
            <a:rPr lang="en-US" dirty="0" smtClean="0"/>
            <a:t>Funding proposals developed </a:t>
          </a:r>
          <a:r>
            <a:rPr lang="en-US" dirty="0"/>
            <a:t>for funding</a:t>
          </a:r>
          <a:endParaRPr lang="en-GB" dirty="0"/>
        </a:p>
      </dgm:t>
    </dgm:pt>
    <dgm:pt modelId="{1AA924FB-0268-4806-AFA7-DD5D78013D23}" type="parTrans" cxnId="{1756E2B5-EB5F-4879-A3C3-323751767B1A}">
      <dgm:prSet/>
      <dgm:spPr/>
      <dgm:t>
        <a:bodyPr/>
        <a:lstStyle/>
        <a:p>
          <a:endParaRPr lang="en-GB"/>
        </a:p>
      </dgm:t>
    </dgm:pt>
    <dgm:pt modelId="{DA1483B8-C2B1-4C60-838F-B1BCBF849ABD}" type="sibTrans" cxnId="{1756E2B5-EB5F-4879-A3C3-323751767B1A}">
      <dgm:prSet/>
      <dgm:spPr/>
      <dgm:t>
        <a:bodyPr/>
        <a:lstStyle/>
        <a:p>
          <a:endParaRPr lang="en-GB"/>
        </a:p>
      </dgm:t>
    </dgm:pt>
    <dgm:pt modelId="{1E71C542-D234-4465-8C17-F0E76F299FBA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Country’s GCF priorities</a:t>
          </a:r>
        </a:p>
      </dgm:t>
    </dgm:pt>
    <dgm:pt modelId="{66740A56-6E81-4D1D-B18C-197F06FEF432}" type="parTrans" cxnId="{25DF1069-9A38-47B3-953B-4946A3D3CF44}">
      <dgm:prSet/>
      <dgm:spPr/>
      <dgm:t>
        <a:bodyPr/>
        <a:lstStyle/>
        <a:p>
          <a:endParaRPr lang="en-US"/>
        </a:p>
      </dgm:t>
    </dgm:pt>
    <dgm:pt modelId="{44DDA3C4-DE22-46A1-97DC-1DD9A5737B1F}" type="sibTrans" cxnId="{25DF1069-9A38-47B3-953B-4946A3D3CF44}">
      <dgm:prSet/>
      <dgm:spPr/>
      <dgm:t>
        <a:bodyPr/>
        <a:lstStyle/>
        <a:p>
          <a:endParaRPr lang="en-US"/>
        </a:p>
      </dgm:t>
    </dgm:pt>
    <dgm:pt modelId="{33995D6A-43B8-43E5-BFBD-2AC9BCCAD947}" type="pres">
      <dgm:prSet presAssocID="{FAE1AC90-C7AD-4589-9BAC-CA3E0A048EDD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446C0424-C87C-4408-B2C3-D17855354EA6}" type="pres">
      <dgm:prSet presAssocID="{07AEB573-9812-4E5A-BA61-CDDAD2CE8E4B}" presName="parentText1" presStyleLbl="node1" presStyleIdx="0" presStyleCnt="3" custScaleX="100580" custLinFactNeighborY="-610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313628-58BD-4C1E-89FF-184C7E033F62}" type="pres">
      <dgm:prSet presAssocID="{07AEB573-9812-4E5A-BA61-CDDAD2CE8E4B}" presName="childText1" presStyleLbl="solidAlignAcc1" presStyleIdx="0" presStyleCnt="3" custLinFactNeighborY="-11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D39563-45A2-46AB-93C7-412A17F182A9}" type="pres">
      <dgm:prSet presAssocID="{6204B999-0652-4EB7-92CC-FA081C55DFE2}" presName="parentText2" presStyleLbl="node1" presStyleIdx="1" presStyleCnt="3" custLinFactNeighborY="-232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D7A106-4AB9-4847-AFFC-C818E86624E7}" type="pres">
      <dgm:prSet presAssocID="{6204B999-0652-4EB7-92CC-FA081C55DFE2}" presName="childText2" presStyleLbl="solidAlignAcc1" presStyleIdx="1" presStyleCnt="3" custLinFactNeighborX="0" custLinFactNeighborY="-12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32B096-7D6A-416A-A0C8-26FC7EE3BAF9}" type="pres">
      <dgm:prSet presAssocID="{8870FF0C-256F-4429-BACE-4136F00F6B39}" presName="parentText3" presStyleLbl="node1" presStyleIdx="2" presStyleCnt="3" custScaleX="101112" custLinFactNeighborY="404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24A815-5BAD-4CD6-BC56-CCF910DD5EDD}" type="pres">
      <dgm:prSet presAssocID="{8870FF0C-256F-4429-BACE-4136F00F6B39}" presName="childText3" presStyleLbl="solidAlignAcc1" presStyleIdx="2" presStyleCnt="3" custLinFactNeighborX="366" custLinFactNeighborY="21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F59DDCF-CC43-4194-93C5-125DAFD1FF89}" type="presOf" srcId="{9ACCC676-7674-448E-BB91-70C63DB9A03B}" destId="{B2313628-58BD-4C1E-89FF-184C7E033F62}" srcOrd="0" destOrd="0" presId="urn:microsoft.com/office/officeart/2009/3/layout/IncreasingArrowsProcess"/>
    <dgm:cxn modelId="{9DAF64F2-67C7-411C-914E-3072221960E6}" srcId="{6204B999-0652-4EB7-92CC-FA081C55DFE2}" destId="{63F3D1C3-E049-48FF-9782-06E5ADDE2D00}" srcOrd="0" destOrd="0" parTransId="{6577CAFB-31A7-4A82-8A65-A6064992CA6E}" sibTransId="{3DF50164-B73F-418F-A8F7-C810FEA41589}"/>
    <dgm:cxn modelId="{638CC672-5BB9-4D8D-9057-306BD1AA6107}" srcId="{07AEB573-9812-4E5A-BA61-CDDAD2CE8E4B}" destId="{9DE11DB2-586C-4D93-B95C-962200505741}" srcOrd="5" destOrd="0" parTransId="{7765764B-90B7-459F-9740-B249BC6E3577}" sibTransId="{054EA584-3611-41D6-A8E4-3010A7989DF1}"/>
    <dgm:cxn modelId="{CC31F756-5503-4DD7-BFE8-D6BEFF242F01}" type="presOf" srcId="{FAE1AC90-C7AD-4589-9BAC-CA3E0A048EDD}" destId="{33995D6A-43B8-43E5-BFBD-2AC9BCCAD947}" srcOrd="0" destOrd="0" presId="urn:microsoft.com/office/officeart/2009/3/layout/IncreasingArrowsProcess"/>
    <dgm:cxn modelId="{4F8EFB63-FDF9-4E79-A9D1-AAB85FD2D44B}" srcId="{6204B999-0652-4EB7-92CC-FA081C55DFE2}" destId="{63A4E28D-0DB4-4FF2-9E6B-D481804487BF}" srcOrd="1" destOrd="0" parTransId="{B7C8307E-CCD5-41E1-B303-E2A5FAEB0761}" sibTransId="{9004CB9B-AE54-4988-988F-5497881695B7}"/>
    <dgm:cxn modelId="{3A0DCC0B-B71F-4859-9FC6-C44320E99E9A}" type="presOf" srcId="{1E71C542-D234-4465-8C17-F0E76F299FBA}" destId="{B2313628-58BD-4C1E-89FF-184C7E033F62}" srcOrd="0" destOrd="1" presId="urn:microsoft.com/office/officeart/2009/3/layout/IncreasingArrowsProcess"/>
    <dgm:cxn modelId="{C8F65871-510D-4506-BA88-AE087617235E}" srcId="{FAE1AC90-C7AD-4589-9BAC-CA3E0A048EDD}" destId="{6204B999-0652-4EB7-92CC-FA081C55DFE2}" srcOrd="1" destOrd="0" parTransId="{888EF425-3250-477D-85AD-9B89267ADD4A}" sibTransId="{1206D541-9FE7-4D09-A75C-4FD68598C21B}"/>
    <dgm:cxn modelId="{718C5609-C793-4D4F-9405-1FEA24D58F59}" type="presOf" srcId="{63A4E28D-0DB4-4FF2-9E6B-D481804487BF}" destId="{F1D7A106-4AB9-4847-AFFC-C818E86624E7}" srcOrd="0" destOrd="1" presId="urn:microsoft.com/office/officeart/2009/3/layout/IncreasingArrowsProcess"/>
    <dgm:cxn modelId="{DDA15815-89D3-4022-B3BA-88F8B80D38BE}" type="presOf" srcId="{6BB7F8AF-70C8-445D-BB3B-8A431D28788E}" destId="{CF24A815-5BAD-4CD6-BC56-CCF910DD5EDD}" srcOrd="0" destOrd="1" presId="urn:microsoft.com/office/officeart/2009/3/layout/IncreasingArrowsProcess"/>
    <dgm:cxn modelId="{9B117A34-7C7D-45C8-ABFE-73BFDDF5B2E1}" srcId="{07AEB573-9812-4E5A-BA61-CDDAD2CE8E4B}" destId="{9ACCC676-7674-448E-BB91-70C63DB9A03B}" srcOrd="0" destOrd="0" parTransId="{F982235D-556A-45CB-89DE-C8DE2F67A912}" sibTransId="{23521B8E-287D-4748-A80C-0B86FA1EAA45}"/>
    <dgm:cxn modelId="{2F2D5FB7-5AA7-441D-87FF-B5B0518216A7}" type="presOf" srcId="{63F3D1C3-E049-48FF-9782-06E5ADDE2D00}" destId="{F1D7A106-4AB9-4847-AFFC-C818E86624E7}" srcOrd="0" destOrd="0" presId="urn:microsoft.com/office/officeart/2009/3/layout/IncreasingArrowsProcess"/>
    <dgm:cxn modelId="{C31F1777-F0D5-45D2-A7E7-4C9F61E76D68}" srcId="{07AEB573-9812-4E5A-BA61-CDDAD2CE8E4B}" destId="{185F6D4B-837F-43F1-BA80-6900C797EB0F}" srcOrd="2" destOrd="0" parTransId="{C04CDD62-4029-48D1-BD1E-0C4948A0067B}" sibTransId="{C3ADCEC4-1780-48B7-AB94-CB9DD7B370AB}"/>
    <dgm:cxn modelId="{9F74F81F-EE10-486A-BA70-8DC650735686}" type="presOf" srcId="{D2E68612-2AAB-4CDA-AAA9-87D608E52C74}" destId="{F1D7A106-4AB9-4847-AFFC-C818E86624E7}" srcOrd="0" destOrd="2" presId="urn:microsoft.com/office/officeart/2009/3/layout/IncreasingArrowsProcess"/>
    <dgm:cxn modelId="{1756E2B5-EB5F-4879-A3C3-323751767B1A}" srcId="{8870FF0C-256F-4429-BACE-4136F00F6B39}" destId="{6BB7F8AF-70C8-445D-BB3B-8A431D28788E}" srcOrd="1" destOrd="0" parTransId="{1AA924FB-0268-4806-AFA7-DD5D78013D23}" sibTransId="{DA1483B8-C2B1-4C60-838F-B1BCBF849ABD}"/>
    <dgm:cxn modelId="{B5C7DACC-69A5-4523-BCF6-0ECBAC9F2EDC}" type="presOf" srcId="{502AD75C-8398-43BA-ABE6-51B67363136E}" destId="{CF24A815-5BAD-4CD6-BC56-CCF910DD5EDD}" srcOrd="0" destOrd="0" presId="urn:microsoft.com/office/officeart/2009/3/layout/IncreasingArrowsProcess"/>
    <dgm:cxn modelId="{F78E41B6-0A76-4938-A68D-5AB786C85BD1}" type="presOf" srcId="{6204B999-0652-4EB7-92CC-FA081C55DFE2}" destId="{D8D39563-45A2-46AB-93C7-412A17F182A9}" srcOrd="0" destOrd="0" presId="urn:microsoft.com/office/officeart/2009/3/layout/IncreasingArrowsProcess"/>
    <dgm:cxn modelId="{2AB57931-E695-4A69-964D-8565C2C13713}" type="presOf" srcId="{9DE11DB2-586C-4D93-B95C-962200505741}" destId="{B2313628-58BD-4C1E-89FF-184C7E033F62}" srcOrd="0" destOrd="5" presId="urn:microsoft.com/office/officeart/2009/3/layout/IncreasingArrowsProcess"/>
    <dgm:cxn modelId="{25DF1069-9A38-47B3-953B-4946A3D3CF44}" srcId="{07AEB573-9812-4E5A-BA61-CDDAD2CE8E4B}" destId="{1E71C542-D234-4465-8C17-F0E76F299FBA}" srcOrd="1" destOrd="0" parTransId="{66740A56-6E81-4D1D-B18C-197F06FEF432}" sibTransId="{44DDA3C4-DE22-46A1-97DC-1DD9A5737B1F}"/>
    <dgm:cxn modelId="{8EC43C99-CC44-40E0-9E29-A82676551251}" srcId="{8870FF0C-256F-4429-BACE-4136F00F6B39}" destId="{502AD75C-8398-43BA-ABE6-51B67363136E}" srcOrd="0" destOrd="0" parTransId="{AB25C1BD-163E-4983-8AF3-C61FF38AC7E5}" sibTransId="{C1322037-02FE-4316-A37C-837AEB0D275D}"/>
    <dgm:cxn modelId="{296E4BEC-2F75-4C85-BA47-1B33AE3FFE24}" type="presOf" srcId="{FB34A3DE-6407-457C-826F-7544C0895611}" destId="{B2313628-58BD-4C1E-89FF-184C7E033F62}" srcOrd="0" destOrd="4" presId="urn:microsoft.com/office/officeart/2009/3/layout/IncreasingArrowsProcess"/>
    <dgm:cxn modelId="{A1BDFD4B-B4E5-4C4A-93FB-1B2B6C8977B1}" type="presOf" srcId="{8FF78A86-B860-47B4-AAA8-50AE8C25E6AF}" destId="{F1D7A106-4AB9-4847-AFFC-C818E86624E7}" srcOrd="0" destOrd="3" presId="urn:microsoft.com/office/officeart/2009/3/layout/IncreasingArrowsProcess"/>
    <dgm:cxn modelId="{D7960EE7-F79C-483B-9A6C-5F55F32703A0}" type="presOf" srcId="{8870FF0C-256F-4429-BACE-4136F00F6B39}" destId="{3E32B096-7D6A-416A-A0C8-26FC7EE3BAF9}" srcOrd="0" destOrd="0" presId="urn:microsoft.com/office/officeart/2009/3/layout/IncreasingArrowsProcess"/>
    <dgm:cxn modelId="{17BDD1DD-0FA5-4B64-BDB3-DFEC21CEF0D0}" srcId="{07AEB573-9812-4E5A-BA61-CDDAD2CE8E4B}" destId="{3BA892E8-288F-45D4-ABF5-0FF7F11F17DA}" srcOrd="3" destOrd="0" parTransId="{2A0809F1-9CAC-4AE1-80B4-CFA841F7A2B7}" sibTransId="{B5E2C52F-C6E2-460C-9B76-E3206670697B}"/>
    <dgm:cxn modelId="{643453BB-DB4B-4E94-8436-A378F4AC8E7B}" type="presOf" srcId="{185F6D4B-837F-43F1-BA80-6900C797EB0F}" destId="{B2313628-58BD-4C1E-89FF-184C7E033F62}" srcOrd="0" destOrd="2" presId="urn:microsoft.com/office/officeart/2009/3/layout/IncreasingArrowsProcess"/>
    <dgm:cxn modelId="{F2AC526F-A468-4A2C-8BA9-0FE159FEBBA9}" srcId="{07AEB573-9812-4E5A-BA61-CDDAD2CE8E4B}" destId="{FB34A3DE-6407-457C-826F-7544C0895611}" srcOrd="4" destOrd="0" parTransId="{6BC5D93E-D453-46C9-A6A7-C4A544CE8F16}" sibTransId="{1568A224-687D-49F7-8E46-7A74E453E776}"/>
    <dgm:cxn modelId="{A95ECBD7-58F1-400E-89EB-CCBAEBBDCCF2}" srcId="{FAE1AC90-C7AD-4589-9BAC-CA3E0A048EDD}" destId="{07AEB573-9812-4E5A-BA61-CDDAD2CE8E4B}" srcOrd="0" destOrd="0" parTransId="{7DE70190-5330-4941-9DAF-08503652BD07}" sibTransId="{920CD3DD-165D-48E7-B7AA-8456FB09AA16}"/>
    <dgm:cxn modelId="{85916171-4558-4D2F-9B07-480EDD71A71E}" srcId="{6204B999-0652-4EB7-92CC-FA081C55DFE2}" destId="{8FF78A86-B860-47B4-AAA8-50AE8C25E6AF}" srcOrd="3" destOrd="0" parTransId="{75A027B5-9B1C-43D6-873E-EFA40F0141F9}" sibTransId="{1C9D62D3-33C5-41E1-9F5A-A8F10FD10C09}"/>
    <dgm:cxn modelId="{A8F59791-BC59-46D2-937C-E81A2B3070A0}" type="presOf" srcId="{3BA892E8-288F-45D4-ABF5-0FF7F11F17DA}" destId="{B2313628-58BD-4C1E-89FF-184C7E033F62}" srcOrd="0" destOrd="3" presId="urn:microsoft.com/office/officeart/2009/3/layout/IncreasingArrowsProcess"/>
    <dgm:cxn modelId="{1ED9D7E4-8D73-4DDF-961C-D3A94A75847F}" type="presOf" srcId="{07AEB573-9812-4E5A-BA61-CDDAD2CE8E4B}" destId="{446C0424-C87C-4408-B2C3-D17855354EA6}" srcOrd="0" destOrd="0" presId="urn:microsoft.com/office/officeart/2009/3/layout/IncreasingArrowsProcess"/>
    <dgm:cxn modelId="{15BA500C-2A1B-469D-B1F9-6A449FDBEC75}" srcId="{6204B999-0652-4EB7-92CC-FA081C55DFE2}" destId="{D2E68612-2AAB-4CDA-AAA9-87D608E52C74}" srcOrd="2" destOrd="0" parTransId="{2BB4A61A-027C-47DB-AAB6-673C49F02561}" sibTransId="{354D1744-1376-4694-B1DB-607C453001BA}"/>
    <dgm:cxn modelId="{5446206E-F9A4-4559-8F7C-669CC34F2AFC}" srcId="{FAE1AC90-C7AD-4589-9BAC-CA3E0A048EDD}" destId="{8870FF0C-256F-4429-BACE-4136F00F6B39}" srcOrd="2" destOrd="0" parTransId="{9055E5AD-4CAB-44D9-BD16-EE03E64796DB}" sibTransId="{53BFF819-984D-40B6-9335-5DC5D54082A5}"/>
    <dgm:cxn modelId="{5FB342CC-55BA-476A-8FC0-79CFC15B6EA0}" type="presParOf" srcId="{33995D6A-43B8-43E5-BFBD-2AC9BCCAD947}" destId="{446C0424-C87C-4408-B2C3-D17855354EA6}" srcOrd="0" destOrd="0" presId="urn:microsoft.com/office/officeart/2009/3/layout/IncreasingArrowsProcess"/>
    <dgm:cxn modelId="{94ADF09F-332B-4D2D-9447-BCA929743617}" type="presParOf" srcId="{33995D6A-43B8-43E5-BFBD-2AC9BCCAD947}" destId="{B2313628-58BD-4C1E-89FF-184C7E033F62}" srcOrd="1" destOrd="0" presId="urn:microsoft.com/office/officeart/2009/3/layout/IncreasingArrowsProcess"/>
    <dgm:cxn modelId="{A2CF0AFC-3899-4EA7-B8E1-CC185B9E3CB3}" type="presParOf" srcId="{33995D6A-43B8-43E5-BFBD-2AC9BCCAD947}" destId="{D8D39563-45A2-46AB-93C7-412A17F182A9}" srcOrd="2" destOrd="0" presId="urn:microsoft.com/office/officeart/2009/3/layout/IncreasingArrowsProcess"/>
    <dgm:cxn modelId="{05B07637-193D-47E0-9AC0-0405739F9C49}" type="presParOf" srcId="{33995D6A-43B8-43E5-BFBD-2AC9BCCAD947}" destId="{F1D7A106-4AB9-4847-AFFC-C818E86624E7}" srcOrd="3" destOrd="0" presId="urn:microsoft.com/office/officeart/2009/3/layout/IncreasingArrowsProcess"/>
    <dgm:cxn modelId="{8E39030D-E10B-456C-BC04-94F9D0DA06FC}" type="presParOf" srcId="{33995D6A-43B8-43E5-BFBD-2AC9BCCAD947}" destId="{3E32B096-7D6A-416A-A0C8-26FC7EE3BAF9}" srcOrd="4" destOrd="0" presId="urn:microsoft.com/office/officeart/2009/3/layout/IncreasingArrowsProcess"/>
    <dgm:cxn modelId="{2D33F65B-A78F-45CA-87DC-F21B7010EB4F}" type="presParOf" srcId="{33995D6A-43B8-43E5-BFBD-2AC9BCCAD947}" destId="{CF24A815-5BAD-4CD6-BC56-CCF910DD5EDD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C0424-C87C-4408-B2C3-D17855354EA6}">
      <dsp:nvSpPr>
        <dsp:cNvPr id="0" name=""/>
        <dsp:cNvSpPr/>
      </dsp:nvSpPr>
      <dsp:spPr>
        <a:xfrm>
          <a:off x="0" y="327237"/>
          <a:ext cx="8077199" cy="1169564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8566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Country </a:t>
          </a:r>
          <a:r>
            <a:rPr lang="en-US" sz="2400" b="1" kern="1200" dirty="0" smtClean="0"/>
            <a:t>programs </a:t>
          </a:r>
          <a:endParaRPr lang="en-GB" sz="2000" b="1" i="1" kern="1200" dirty="0"/>
        </a:p>
      </dsp:txBody>
      <dsp:txXfrm>
        <a:off x="0" y="619628"/>
        <a:ext cx="7784808" cy="584782"/>
      </dsp:txXfrm>
    </dsp:sp>
    <dsp:sp modelId="{B2313628-58BD-4C1E-89FF-184C7E033F62}">
      <dsp:nvSpPr>
        <dsp:cNvPr id="0" name=""/>
        <dsp:cNvSpPr/>
      </dsp:nvSpPr>
      <dsp:spPr>
        <a:xfrm>
          <a:off x="23288" y="1274622"/>
          <a:ext cx="2473431" cy="22530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INDCs, NAPs or other strategies &amp; plans</a:t>
          </a: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Country’s GCF priorities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Led by NDA/focal point</a:t>
          </a: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Stakeholder engagement</a:t>
          </a:r>
          <a:endParaRPr lang="en-GB" sz="1400" kern="1200" dirty="0"/>
        </a:p>
      </dsp:txBody>
      <dsp:txXfrm>
        <a:off x="23288" y="1274622"/>
        <a:ext cx="2473431" cy="2253012"/>
      </dsp:txXfrm>
    </dsp:sp>
    <dsp:sp modelId="{D8D39563-45A2-46AB-93C7-412A17F182A9}">
      <dsp:nvSpPr>
        <dsp:cNvPr id="0" name=""/>
        <dsp:cNvSpPr/>
      </dsp:nvSpPr>
      <dsp:spPr>
        <a:xfrm>
          <a:off x="2496720" y="761372"/>
          <a:ext cx="5557190" cy="1169564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8566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Entity work </a:t>
          </a:r>
          <a:r>
            <a:rPr lang="en-US" sz="2400" b="1" kern="1200" dirty="0" smtClean="0"/>
            <a:t>programs </a:t>
          </a:r>
          <a:endParaRPr lang="en-GB" sz="2000" b="1" i="1" kern="1200" dirty="0"/>
        </a:p>
      </dsp:txBody>
      <dsp:txXfrm>
        <a:off x="2496720" y="1053763"/>
        <a:ext cx="5264799" cy="584782"/>
      </dsp:txXfrm>
    </dsp:sp>
    <dsp:sp modelId="{F1D7A106-4AB9-4847-AFFC-C818E86624E7}">
      <dsp:nvSpPr>
        <dsp:cNvPr id="0" name=""/>
        <dsp:cNvSpPr/>
      </dsp:nvSpPr>
      <dsp:spPr>
        <a:xfrm>
          <a:off x="2496720" y="1663261"/>
          <a:ext cx="2473431" cy="22530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Responds to country priorities</a:t>
          </a: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Identifies regional or multi-country initiatives</a:t>
          </a:r>
          <a:endParaRPr lang="en-GB" sz="1400" kern="1200" dirty="0"/>
        </a:p>
      </dsp:txBody>
      <dsp:txXfrm>
        <a:off x="2496720" y="1663261"/>
        <a:ext cx="2473431" cy="2253012"/>
      </dsp:txXfrm>
    </dsp:sp>
    <dsp:sp modelId="{3E32B096-7D6A-416A-A0C8-26FC7EE3BAF9}">
      <dsp:nvSpPr>
        <dsp:cNvPr id="0" name=""/>
        <dsp:cNvSpPr/>
      </dsp:nvSpPr>
      <dsp:spPr>
        <a:xfrm>
          <a:off x="4953006" y="1225658"/>
          <a:ext cx="3118050" cy="1169564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8566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Pipelines</a:t>
          </a:r>
          <a:endParaRPr lang="en-GB" sz="2400" b="1" kern="1200" dirty="0"/>
        </a:p>
      </dsp:txBody>
      <dsp:txXfrm>
        <a:off x="4953006" y="1518049"/>
        <a:ext cx="2825659" cy="584782"/>
      </dsp:txXfrm>
    </dsp:sp>
    <dsp:sp modelId="{CF24A815-5BAD-4CD6-BC56-CCF910DD5EDD}">
      <dsp:nvSpPr>
        <dsp:cNvPr id="0" name=""/>
        <dsp:cNvSpPr/>
      </dsp:nvSpPr>
      <dsp:spPr>
        <a:xfrm>
          <a:off x="4979204" y="2127551"/>
          <a:ext cx="2473431" cy="22200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concepts to seek preparation funding or early feedback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Funding proposals developed </a:t>
          </a:r>
          <a:r>
            <a:rPr lang="en-US" sz="1400" kern="1200" dirty="0"/>
            <a:t>for funding</a:t>
          </a:r>
          <a:endParaRPr lang="en-GB" sz="1400" kern="1200" dirty="0"/>
        </a:p>
      </dsp:txBody>
      <dsp:txXfrm>
        <a:off x="4979204" y="2127551"/>
        <a:ext cx="2473431" cy="2220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129A9-D12F-461D-9559-1BDE6A0FCED2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20BB1-A293-4750-A5CB-6899D66518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355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163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0775" y="1023938"/>
            <a:ext cx="4849813" cy="36385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5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4300" y="958850"/>
            <a:ext cx="4543425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729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4300" y="958850"/>
            <a:ext cx="4543425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26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9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7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 smtClean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 smtClean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 smtClean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14431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2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52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607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594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97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78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47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67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26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6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 smtClean="0">
                <a:latin typeface="Corbel"/>
                <a:cs typeface="Corbel"/>
              </a:rPr>
              <a:t>page</a:t>
            </a:r>
            <a:r>
              <a:rPr lang="de-DE" dirty="0" smtClean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err="1" smtClean="0"/>
              <a:t>Presentation</a:t>
            </a:r>
            <a:r>
              <a:rPr lang="de-DE" dirty="0" smtClean="0"/>
              <a:t> title (</a:t>
            </a:r>
            <a:r>
              <a:rPr lang="de-DE" dirty="0" err="1" smtClean="0"/>
              <a:t>change</a:t>
            </a:r>
            <a:r>
              <a:rPr lang="de-DE" dirty="0" smtClean="0"/>
              <a:t> title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date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pages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footer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smtClean="0"/>
              <a:t>15 September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72008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0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68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069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32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23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892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957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02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610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25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05/04/2017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358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725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341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398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495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05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992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120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1884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577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4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36760294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509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437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918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214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87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15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3071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541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460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2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D388-223D-45C1-908D-CC497E00E72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5A36-2DCF-42C4-9E23-146EC3DF3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275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593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161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858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176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315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239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784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117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151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32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23850" y="260350"/>
            <a:ext cx="8496300" cy="5762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8532118" y="6360102"/>
            <a:ext cx="288032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F62D93A-3BA0-8848-BFA3-D7046C1B555D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0" y="1268413"/>
            <a:ext cx="8496300" cy="4752975"/>
          </a:xfrm>
          <a:prstGeom prst="rect">
            <a:avLst/>
          </a:prstGeom>
        </p:spPr>
        <p:txBody>
          <a:bodyPr/>
          <a:lstStyle>
            <a:lvl3pPr marL="361950" indent="-3619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134799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72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880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3946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8333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55137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8008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97367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154483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99376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703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0282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83199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728216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2102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26468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68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4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emf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 smtClean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 smtClean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 smtClean="0">
                <a:latin typeface="Calibri Light"/>
                <a:cs typeface="Calibri Light"/>
              </a:rPr>
              <a:t> Show a maximum of five bullet points per page</a:t>
            </a:r>
          </a:p>
        </p:txBody>
      </p:sp>
      <p:pic>
        <p:nvPicPr>
          <p:cNvPr id="7" name="Picture 6" descr="GCFlogoCMYKbrochCover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60696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418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39" r:id="rId2"/>
    <p:sldLayoutId id="2147483740" r:id="rId3"/>
    <p:sldLayoutId id="2147483741" r:id="rId4"/>
    <p:sldLayoutId id="2147483742" r:id="rId5"/>
    <p:sldLayoutId id="2147483743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124_FP125367.tif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1841" y="2744276"/>
            <a:ext cx="2089824" cy="28673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260799" y="5717221"/>
            <a:ext cx="5897793" cy="64633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/>
                <a:cs typeface="Calibri Light"/>
              </a:rPr>
              <a:t>Typical slide with single or multiple images. Captions and descriptions should be written in 18 pt. Calibri Light</a:t>
            </a:r>
            <a:endParaRPr lang="en-US" dirty="0">
              <a:latin typeface="Calibri Light"/>
              <a:cs typeface="Calibri Light"/>
            </a:endParaRPr>
          </a:p>
        </p:txBody>
      </p:sp>
      <p:pic>
        <p:nvPicPr>
          <p:cNvPr id="9" name="Picture 8" descr="443605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716" y="2744276"/>
            <a:ext cx="4374934" cy="2867364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 userDrawn="1"/>
        </p:nvSpPr>
        <p:spPr>
          <a:xfrm>
            <a:off x="1250201" y="2072912"/>
            <a:ext cx="6653110" cy="67136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ENGAGING PRIVATE FINANCE</a:t>
            </a:r>
            <a:endParaRPr lang="en-US" sz="3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11" name="Picture 10" descr="GCFlogoCMYKbrochCover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91" y="43879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D58C1-3076-9847-B242-430A241C381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75BD6-0569-584E-AB0D-BDF0920B1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0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1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A6625-C626-0B41-A6B0-146D7CD642CE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992DA-FEDB-D54C-A8FD-FCB53B97D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8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43B6F-16DB-5A43-97E8-742ABDCBF8FF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0D93A-F9FF-AF43-BABD-EB24EF363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1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5C871-E0F6-CC4C-AA3D-04035EED7280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79103-CAC5-8849-AC34-F57A13BA5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062EB-BF88-1040-B69E-00B2B52D04EC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69255-C9EC-D24D-A4F8-6C37F1D59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7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AC345-7392-8843-A84D-256740BDF82E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4/5/2017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3E0C5-7863-BB44-BEA9-215D03BE8F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789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bparthan@gcfund.org" TargetMode="External"/><Relationship Id="rId2" Type="http://schemas.openxmlformats.org/officeDocument/2006/relationships/hyperlink" Target="mailto:countries@gcfund.or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orwayEVENlighterPlu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9687" y="-1109253"/>
            <a:ext cx="11844258" cy="852786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6807" y="4189083"/>
            <a:ext cx="7486499" cy="1993353"/>
          </a:xfrm>
        </p:spPr>
        <p:txBody>
          <a:bodyPr>
            <a:normAutofit fontScale="47500" lnSpcReduction="20000"/>
          </a:bodyPr>
          <a:lstStyle/>
          <a:p>
            <a:pPr algn="l">
              <a:lnSpc>
                <a:spcPct val="80000"/>
              </a:lnSpc>
            </a:pPr>
            <a:r>
              <a:rPr lang="en-US" sz="4200" dirty="0" smtClean="0">
                <a:solidFill>
                  <a:srgbClr val="008000"/>
                </a:solidFill>
                <a:latin typeface="Calibri"/>
                <a:cs typeface="Calibri"/>
              </a:rPr>
              <a:t>Dr. Binu Parthan</a:t>
            </a:r>
          </a:p>
          <a:p>
            <a:pPr algn="l">
              <a:lnSpc>
                <a:spcPct val="80000"/>
              </a:lnSpc>
            </a:pPr>
            <a:endParaRPr lang="en-US" sz="2800" dirty="0">
              <a:solidFill>
                <a:srgbClr val="008000"/>
              </a:solidFill>
              <a:latin typeface="Calibri"/>
              <a:cs typeface="Calibri"/>
            </a:endParaRPr>
          </a:p>
          <a:p>
            <a:pPr algn="l">
              <a:lnSpc>
                <a:spcPct val="80000"/>
              </a:lnSpc>
            </a:pPr>
            <a:endParaRPr lang="en-US" sz="2800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endParaRPr lang="en-GB" sz="2400" dirty="0"/>
          </a:p>
          <a:p>
            <a:pPr algn="l"/>
            <a:r>
              <a:rPr lang="en-IN" sz="2400" dirty="0"/>
              <a:t> </a:t>
            </a:r>
            <a:r>
              <a:rPr lang="en-IN" sz="4500" dirty="0" smtClean="0">
                <a:solidFill>
                  <a:schemeClr val="tx1"/>
                </a:solidFill>
              </a:rPr>
              <a:t>GEF Expanded Constituency Workshop</a:t>
            </a:r>
            <a:endParaRPr lang="en-IN" sz="4500" dirty="0" smtClean="0">
              <a:solidFill>
                <a:schemeClr val="tx1"/>
              </a:solidFill>
            </a:endParaRPr>
          </a:p>
          <a:p>
            <a:pPr algn="l"/>
            <a:endParaRPr lang="en-IN" sz="4500" dirty="0">
              <a:solidFill>
                <a:schemeClr val="tx1"/>
              </a:solidFill>
            </a:endParaRPr>
          </a:p>
          <a:p>
            <a:pPr algn="l"/>
            <a:r>
              <a:rPr lang="en-IN" sz="4500" dirty="0" smtClean="0">
                <a:solidFill>
                  <a:schemeClr val="tx1"/>
                </a:solidFill>
              </a:rPr>
              <a:t>Da Nang, 5</a:t>
            </a:r>
            <a:r>
              <a:rPr lang="en-IN" sz="4500" baseline="30000" dirty="0" smtClean="0">
                <a:solidFill>
                  <a:schemeClr val="tx1"/>
                </a:solidFill>
              </a:rPr>
              <a:t>th</a:t>
            </a:r>
            <a:r>
              <a:rPr lang="en-IN" sz="4500" dirty="0" smtClean="0">
                <a:solidFill>
                  <a:schemeClr val="tx1"/>
                </a:solidFill>
              </a:rPr>
              <a:t> </a:t>
            </a:r>
            <a:r>
              <a:rPr lang="en-IN" sz="4500" dirty="0" smtClean="0">
                <a:solidFill>
                  <a:schemeClr val="tx1"/>
                </a:solidFill>
              </a:rPr>
              <a:t>April </a:t>
            </a:r>
            <a:r>
              <a:rPr lang="en-IN" sz="4500" dirty="0" smtClean="0">
                <a:solidFill>
                  <a:schemeClr val="tx1"/>
                </a:solidFill>
              </a:rPr>
              <a:t>2017 </a:t>
            </a:r>
            <a:r>
              <a:rPr lang="en-IN" sz="2400" dirty="0"/>
              <a:t>	</a:t>
            </a:r>
          </a:p>
        </p:txBody>
      </p:sp>
      <p:pic>
        <p:nvPicPr>
          <p:cNvPr id="10" name="Picture 9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1" y="503417"/>
            <a:ext cx="2785974" cy="197093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916808" y="2474347"/>
            <a:ext cx="7227192" cy="1581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dirty="0" smtClean="0">
                <a:solidFill>
                  <a:prstClr val="black"/>
                </a:solidFill>
                <a:latin typeface="Calibri"/>
                <a:cs typeface="Calibri"/>
              </a:rPr>
              <a:t>Green </a:t>
            </a:r>
            <a:r>
              <a:rPr lang="en-US" sz="3600" dirty="0" smtClean="0">
                <a:solidFill>
                  <a:prstClr val="black"/>
                </a:solidFill>
                <a:latin typeface="Calibri"/>
                <a:cs typeface="Calibri"/>
              </a:rPr>
              <a:t>Climate Fund</a:t>
            </a:r>
            <a:endParaRPr lang="en-US" sz="36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161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4085082" y="3962261"/>
            <a:ext cx="924218" cy="0"/>
          </a:xfrm>
          <a:prstGeom prst="straightConnector1">
            <a:avLst/>
          </a:prstGeom>
          <a:ln w="9525">
            <a:solidFill>
              <a:srgbClr val="007FB8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>
            <a:spLocks/>
          </p:cNvSpPr>
          <p:nvPr/>
        </p:nvSpPr>
        <p:spPr>
          <a:xfrm>
            <a:off x="1452758" y="3116534"/>
            <a:ext cx="6378869" cy="297578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perspectiveRelaxedModerately" fov="7200000">
              <a:rot lat="17090630" lon="0" rev="0"/>
            </a:camera>
            <a:lightRig rig="twoPt" dir="t"/>
          </a:scene3d>
          <a:sp3d extrusionH="762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85478" y="4464895"/>
            <a:ext cx="9113428" cy="90770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7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71">
              <a:defRPr/>
            </a:pPr>
            <a:r>
              <a:rPr lang="en-US" sz="2400" b="1" kern="0" dirty="0">
                <a:solidFill>
                  <a:schemeClr val="accent2">
                    <a:lumMod val="50000"/>
                  </a:schemeClr>
                </a:solidFill>
              </a:rPr>
              <a:t>Structured Dialogues</a:t>
            </a:r>
            <a:endParaRPr lang="en-US" sz="1799" kern="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Title 40"/>
          <p:cNvSpPr>
            <a:spLocks noGrp="1"/>
          </p:cNvSpPr>
          <p:nvPr>
            <p:ph type="title"/>
          </p:nvPr>
        </p:nvSpPr>
        <p:spPr>
          <a:xfrm>
            <a:off x="5839282" y="159223"/>
            <a:ext cx="3126629" cy="715962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GCF programming</a:t>
            </a:r>
            <a:br>
              <a:rPr lang="en-US" sz="3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</a:br>
            <a:r>
              <a:rPr lang="en-US" sz="3200" i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Elements</a:t>
            </a:r>
            <a:endParaRPr lang="en-US" sz="320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80368" y="2443776"/>
            <a:ext cx="1808494" cy="2110375"/>
            <a:chOff x="3096909" y="2362433"/>
            <a:chExt cx="2411325" cy="2813833"/>
          </a:xfrm>
        </p:grpSpPr>
        <p:sp>
          <p:nvSpPr>
            <p:cNvPr id="15" name="Rectangle 14"/>
            <p:cNvSpPr/>
            <p:nvPr/>
          </p:nvSpPr>
          <p:spPr>
            <a:xfrm>
              <a:off x="3096909" y="3144286"/>
              <a:ext cx="2397014" cy="203198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20000" dir="5400000" sy="-100000" algn="bl" rotWithShape="0"/>
            </a:effectLst>
          </p:spPr>
          <p:txBody>
            <a:bodyPr lIns="91416" tIns="91416" rIns="91416" bIns="91416" rtlCol="0" anchor="t"/>
            <a:lstStyle/>
            <a:p>
              <a:endParaRPr lang="en-GB" sz="1600" kern="0">
                <a:solidFill>
                  <a:sysClr val="windowText" lastClr="000000">
                    <a:lumMod val="85000"/>
                    <a:lumOff val="15000"/>
                  </a:sys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096909" y="2362433"/>
              <a:ext cx="2411325" cy="7659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99">
                <a:solidFill>
                  <a:prstClr val="white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162797" y="2451784"/>
              <a:ext cx="2290142" cy="64339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prstClr val="white"/>
                  </a:solidFill>
                </a:rPr>
                <a:t>Country Programmes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3284418" y="3835294"/>
              <a:ext cx="1971752" cy="954826"/>
              <a:chOff x="3284418" y="3835294"/>
              <a:chExt cx="1971752" cy="95482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3318097" y="4067549"/>
                <a:ext cx="15309" cy="13559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4" y="0"/>
                  </a:cxn>
                  <a:cxn ang="0">
                    <a:pos x="35" y="4"/>
                  </a:cxn>
                  <a:cxn ang="0">
                    <a:pos x="35" y="12"/>
                  </a:cxn>
                  <a:cxn ang="0">
                    <a:pos x="34" y="20"/>
                  </a:cxn>
                  <a:cxn ang="0">
                    <a:pos x="32" y="26"/>
                  </a:cxn>
                  <a:cxn ang="0">
                    <a:pos x="28" y="28"/>
                  </a:cxn>
                  <a:cxn ang="0">
                    <a:pos x="20" y="30"/>
                  </a:cxn>
                  <a:cxn ang="0">
                    <a:pos x="11" y="31"/>
                  </a:cxn>
                  <a:cxn ang="0">
                    <a:pos x="2" y="30"/>
                  </a:cxn>
                  <a:cxn ang="0">
                    <a:pos x="0" y="28"/>
                  </a:cxn>
                  <a:cxn ang="0">
                    <a:pos x="4" y="24"/>
                  </a:cxn>
                  <a:cxn ang="0">
                    <a:pos x="9" y="22"/>
                  </a:cxn>
                  <a:cxn ang="0">
                    <a:pos x="17" y="19"/>
                  </a:cxn>
                  <a:cxn ang="0">
                    <a:pos x="20" y="17"/>
                  </a:cxn>
                  <a:cxn ang="0">
                    <a:pos x="24" y="13"/>
                  </a:cxn>
                  <a:cxn ang="0">
                    <a:pos x="24" y="9"/>
                  </a:cxn>
                  <a:cxn ang="0">
                    <a:pos x="27" y="4"/>
                  </a:cxn>
                  <a:cxn ang="0">
                    <a:pos x="27" y="1"/>
                  </a:cxn>
                  <a:cxn ang="0">
                    <a:pos x="28" y="0"/>
                  </a:cxn>
                </a:cxnLst>
                <a:rect l="0" t="0" r="r" b="b"/>
                <a:pathLst>
                  <a:path w="35" h="31">
                    <a:moveTo>
                      <a:pt x="28" y="0"/>
                    </a:moveTo>
                    <a:lnTo>
                      <a:pt x="34" y="0"/>
                    </a:lnTo>
                    <a:lnTo>
                      <a:pt x="35" y="4"/>
                    </a:lnTo>
                    <a:lnTo>
                      <a:pt x="35" y="12"/>
                    </a:lnTo>
                    <a:lnTo>
                      <a:pt x="34" y="20"/>
                    </a:lnTo>
                    <a:lnTo>
                      <a:pt x="32" y="26"/>
                    </a:lnTo>
                    <a:lnTo>
                      <a:pt x="28" y="28"/>
                    </a:lnTo>
                    <a:lnTo>
                      <a:pt x="20" y="30"/>
                    </a:lnTo>
                    <a:lnTo>
                      <a:pt x="11" y="31"/>
                    </a:lnTo>
                    <a:lnTo>
                      <a:pt x="2" y="30"/>
                    </a:lnTo>
                    <a:lnTo>
                      <a:pt x="0" y="28"/>
                    </a:lnTo>
                    <a:lnTo>
                      <a:pt x="4" y="24"/>
                    </a:lnTo>
                    <a:lnTo>
                      <a:pt x="9" y="22"/>
                    </a:lnTo>
                    <a:lnTo>
                      <a:pt x="17" y="19"/>
                    </a:lnTo>
                    <a:lnTo>
                      <a:pt x="20" y="17"/>
                    </a:lnTo>
                    <a:lnTo>
                      <a:pt x="24" y="13"/>
                    </a:lnTo>
                    <a:lnTo>
                      <a:pt x="24" y="9"/>
                    </a:lnTo>
                    <a:lnTo>
                      <a:pt x="27" y="4"/>
                    </a:lnTo>
                    <a:lnTo>
                      <a:pt x="27" y="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7"/>
              <p:cNvSpPr>
                <a:spLocks/>
              </p:cNvSpPr>
              <p:nvPr/>
            </p:nvSpPr>
            <p:spPr bwMode="auto">
              <a:xfrm>
                <a:off x="3284418" y="4079796"/>
                <a:ext cx="19245" cy="612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30" y="0"/>
                  </a:cxn>
                  <a:cxn ang="0">
                    <a:pos x="31" y="2"/>
                  </a:cxn>
                  <a:cxn ang="0">
                    <a:pos x="34" y="3"/>
                  </a:cxn>
                  <a:cxn ang="0">
                    <a:pos x="38" y="5"/>
                  </a:cxn>
                  <a:cxn ang="0">
                    <a:pos x="41" y="5"/>
                  </a:cxn>
                  <a:cxn ang="0">
                    <a:pos x="44" y="6"/>
                  </a:cxn>
                  <a:cxn ang="0">
                    <a:pos x="42" y="7"/>
                  </a:cxn>
                  <a:cxn ang="0">
                    <a:pos x="36" y="10"/>
                  </a:cxn>
                  <a:cxn ang="0">
                    <a:pos x="27" y="13"/>
                  </a:cxn>
                  <a:cxn ang="0">
                    <a:pos x="21" y="14"/>
                  </a:cxn>
                  <a:cxn ang="0">
                    <a:pos x="16" y="14"/>
                  </a:cxn>
                  <a:cxn ang="0">
                    <a:pos x="12" y="13"/>
                  </a:cxn>
                  <a:cxn ang="0">
                    <a:pos x="8" y="13"/>
                  </a:cxn>
                  <a:cxn ang="0">
                    <a:pos x="5" y="10"/>
                  </a:cxn>
                  <a:cxn ang="0">
                    <a:pos x="1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5" y="2"/>
                  </a:cxn>
                  <a:cxn ang="0">
                    <a:pos x="16" y="0"/>
                  </a:cxn>
                </a:cxnLst>
                <a:rect l="0" t="0" r="r" b="b"/>
                <a:pathLst>
                  <a:path w="44" h="14">
                    <a:moveTo>
                      <a:pt x="16" y="0"/>
                    </a:moveTo>
                    <a:lnTo>
                      <a:pt x="30" y="0"/>
                    </a:lnTo>
                    <a:lnTo>
                      <a:pt x="31" y="2"/>
                    </a:lnTo>
                    <a:lnTo>
                      <a:pt x="34" y="3"/>
                    </a:lnTo>
                    <a:lnTo>
                      <a:pt x="38" y="5"/>
                    </a:lnTo>
                    <a:lnTo>
                      <a:pt x="41" y="5"/>
                    </a:lnTo>
                    <a:lnTo>
                      <a:pt x="44" y="6"/>
                    </a:lnTo>
                    <a:lnTo>
                      <a:pt x="42" y="7"/>
                    </a:lnTo>
                    <a:lnTo>
                      <a:pt x="36" y="10"/>
                    </a:lnTo>
                    <a:lnTo>
                      <a:pt x="27" y="13"/>
                    </a:lnTo>
                    <a:lnTo>
                      <a:pt x="21" y="14"/>
                    </a:lnTo>
                    <a:lnTo>
                      <a:pt x="16" y="14"/>
                    </a:lnTo>
                    <a:lnTo>
                      <a:pt x="12" y="13"/>
                    </a:lnTo>
                    <a:lnTo>
                      <a:pt x="8" y="13"/>
                    </a:lnTo>
                    <a:lnTo>
                      <a:pt x="5" y="10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5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8"/>
              <p:cNvSpPr>
                <a:spLocks/>
              </p:cNvSpPr>
              <p:nvPr/>
            </p:nvSpPr>
            <p:spPr bwMode="auto">
              <a:xfrm>
                <a:off x="3327282" y="4029496"/>
                <a:ext cx="9185" cy="612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0"/>
                  </a:cxn>
                  <a:cxn ang="0">
                    <a:pos x="20" y="2"/>
                  </a:cxn>
                  <a:cxn ang="0">
                    <a:pos x="21" y="4"/>
                  </a:cxn>
                  <a:cxn ang="0">
                    <a:pos x="20" y="6"/>
                  </a:cxn>
                  <a:cxn ang="0">
                    <a:pos x="18" y="9"/>
                  </a:cxn>
                  <a:cxn ang="0">
                    <a:pos x="17" y="10"/>
                  </a:cxn>
                  <a:cxn ang="0">
                    <a:pos x="15" y="13"/>
                  </a:cxn>
                  <a:cxn ang="0">
                    <a:pos x="14" y="14"/>
                  </a:cxn>
                  <a:cxn ang="0">
                    <a:pos x="11" y="14"/>
                  </a:cxn>
                  <a:cxn ang="0">
                    <a:pos x="3" y="10"/>
                  </a:cxn>
                  <a:cxn ang="0">
                    <a:pos x="0" y="7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7" y="2"/>
                  </a:cxn>
                  <a:cxn ang="0">
                    <a:pos x="9" y="2"/>
                  </a:cxn>
                  <a:cxn ang="0">
                    <a:pos x="10" y="0"/>
                  </a:cxn>
                </a:cxnLst>
                <a:rect l="0" t="0" r="r" b="b"/>
                <a:pathLst>
                  <a:path w="21" h="14">
                    <a:moveTo>
                      <a:pt x="10" y="0"/>
                    </a:moveTo>
                    <a:lnTo>
                      <a:pt x="20" y="0"/>
                    </a:lnTo>
                    <a:lnTo>
                      <a:pt x="20" y="2"/>
                    </a:lnTo>
                    <a:lnTo>
                      <a:pt x="21" y="4"/>
                    </a:lnTo>
                    <a:lnTo>
                      <a:pt x="20" y="6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4" y="14"/>
                    </a:lnTo>
                    <a:lnTo>
                      <a:pt x="11" y="14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9"/>
              <p:cNvSpPr>
                <a:spLocks noEditPoints="1"/>
              </p:cNvSpPr>
              <p:nvPr/>
            </p:nvSpPr>
            <p:spPr bwMode="auto">
              <a:xfrm>
                <a:off x="3323783" y="3933707"/>
                <a:ext cx="740501" cy="856413"/>
              </a:xfrm>
              <a:custGeom>
                <a:avLst/>
                <a:gdLst/>
                <a:ahLst/>
                <a:cxnLst>
                  <a:cxn ang="0">
                    <a:pos x="1172" y="452"/>
                  </a:cxn>
                  <a:cxn ang="0">
                    <a:pos x="1105" y="463"/>
                  </a:cxn>
                  <a:cxn ang="0">
                    <a:pos x="986" y="406"/>
                  </a:cxn>
                  <a:cxn ang="0">
                    <a:pos x="565" y="385"/>
                  </a:cxn>
                  <a:cxn ang="0">
                    <a:pos x="684" y="22"/>
                  </a:cxn>
                  <a:cxn ang="0">
                    <a:pos x="823" y="59"/>
                  </a:cxn>
                  <a:cxn ang="0">
                    <a:pos x="905" y="74"/>
                  </a:cxn>
                  <a:cxn ang="0">
                    <a:pos x="968" y="67"/>
                  </a:cxn>
                  <a:cxn ang="0">
                    <a:pos x="1048" y="74"/>
                  </a:cxn>
                  <a:cxn ang="0">
                    <a:pos x="1065" y="22"/>
                  </a:cxn>
                  <a:cxn ang="0">
                    <a:pos x="1329" y="114"/>
                  </a:cxn>
                  <a:cxn ang="0">
                    <a:pos x="1307" y="186"/>
                  </a:cxn>
                  <a:cxn ang="0">
                    <a:pos x="1169" y="158"/>
                  </a:cxn>
                  <a:cxn ang="0">
                    <a:pos x="1156" y="117"/>
                  </a:cxn>
                  <a:cxn ang="0">
                    <a:pos x="1108" y="112"/>
                  </a:cxn>
                  <a:cxn ang="0">
                    <a:pos x="1116" y="169"/>
                  </a:cxn>
                  <a:cxn ang="0">
                    <a:pos x="1019" y="167"/>
                  </a:cxn>
                  <a:cxn ang="0">
                    <a:pos x="1090" y="297"/>
                  </a:cxn>
                  <a:cxn ang="0">
                    <a:pos x="1120" y="286"/>
                  </a:cxn>
                  <a:cxn ang="0">
                    <a:pos x="1152" y="188"/>
                  </a:cxn>
                  <a:cxn ang="0">
                    <a:pos x="1313" y="212"/>
                  </a:cxn>
                  <a:cxn ang="0">
                    <a:pos x="1410" y="367"/>
                  </a:cxn>
                  <a:cxn ang="0">
                    <a:pos x="1389" y="384"/>
                  </a:cxn>
                  <a:cxn ang="0">
                    <a:pos x="1316" y="370"/>
                  </a:cxn>
                  <a:cxn ang="0">
                    <a:pos x="1333" y="414"/>
                  </a:cxn>
                  <a:cxn ang="0">
                    <a:pos x="1288" y="448"/>
                  </a:cxn>
                  <a:cxn ang="0">
                    <a:pos x="1190" y="528"/>
                  </a:cxn>
                  <a:cxn ang="0">
                    <a:pos x="1116" y="713"/>
                  </a:cxn>
                  <a:cxn ang="0">
                    <a:pos x="998" y="676"/>
                  </a:cxn>
                  <a:cxn ang="0">
                    <a:pos x="905" y="818"/>
                  </a:cxn>
                  <a:cxn ang="0">
                    <a:pos x="1012" y="881"/>
                  </a:cxn>
                  <a:cxn ang="0">
                    <a:pos x="1139" y="980"/>
                  </a:cxn>
                  <a:cxn ang="0">
                    <a:pos x="1257" y="948"/>
                  </a:cxn>
                  <a:cxn ang="0">
                    <a:pos x="1358" y="962"/>
                  </a:cxn>
                  <a:cxn ang="0">
                    <a:pos x="1488" y="1084"/>
                  </a:cxn>
                  <a:cxn ang="0">
                    <a:pos x="1502" y="1151"/>
                  </a:cxn>
                  <a:cxn ang="0">
                    <a:pos x="1657" y="1189"/>
                  </a:cxn>
                  <a:cxn ang="0">
                    <a:pos x="1595" y="1469"/>
                  </a:cxn>
                  <a:cxn ang="0">
                    <a:pos x="1462" y="1627"/>
                  </a:cxn>
                  <a:cxn ang="0">
                    <a:pos x="1347" y="1710"/>
                  </a:cxn>
                  <a:cxn ang="0">
                    <a:pos x="1290" y="1825"/>
                  </a:cxn>
                  <a:cxn ang="0">
                    <a:pos x="1228" y="1949"/>
                  </a:cxn>
                  <a:cxn ang="0">
                    <a:pos x="1179" y="1883"/>
                  </a:cxn>
                  <a:cxn ang="0">
                    <a:pos x="1195" y="1684"/>
                  </a:cxn>
                  <a:cxn ang="0">
                    <a:pos x="1240" y="1463"/>
                  </a:cxn>
                  <a:cxn ang="0">
                    <a:pos x="1105" y="1128"/>
                  </a:cxn>
                  <a:cxn ang="0">
                    <a:pos x="1076" y="1000"/>
                  </a:cxn>
                  <a:cxn ang="0">
                    <a:pos x="918" y="889"/>
                  </a:cxn>
                  <a:cxn ang="0">
                    <a:pos x="745" y="732"/>
                  </a:cxn>
                  <a:cxn ang="0">
                    <a:pos x="713" y="755"/>
                  </a:cxn>
                  <a:cxn ang="0">
                    <a:pos x="583" y="581"/>
                  </a:cxn>
                  <a:cxn ang="0">
                    <a:pos x="475" y="311"/>
                  </a:cxn>
                  <a:cxn ang="0">
                    <a:pos x="372" y="234"/>
                  </a:cxn>
                  <a:cxn ang="0">
                    <a:pos x="196" y="222"/>
                  </a:cxn>
                  <a:cxn ang="0">
                    <a:pos x="77" y="302"/>
                  </a:cxn>
                  <a:cxn ang="0">
                    <a:pos x="90" y="241"/>
                  </a:cxn>
                  <a:cxn ang="0">
                    <a:pos x="89" y="162"/>
                  </a:cxn>
                  <a:cxn ang="0">
                    <a:pos x="71" y="115"/>
                  </a:cxn>
                  <a:cxn ang="0">
                    <a:pos x="129" y="54"/>
                  </a:cxn>
                  <a:cxn ang="0">
                    <a:pos x="343" y="74"/>
                  </a:cxn>
                  <a:cxn ang="0">
                    <a:pos x="516" y="63"/>
                  </a:cxn>
                  <a:cxn ang="0">
                    <a:pos x="636" y="59"/>
                  </a:cxn>
                  <a:cxn ang="0">
                    <a:pos x="603" y="6"/>
                  </a:cxn>
                </a:cxnLst>
                <a:rect l="0" t="0" r="r" b="b"/>
                <a:pathLst>
                  <a:path w="1693" h="1958">
                    <a:moveTo>
                      <a:pt x="1142" y="450"/>
                    </a:moveTo>
                    <a:lnTo>
                      <a:pt x="1139" y="451"/>
                    </a:lnTo>
                    <a:lnTo>
                      <a:pt x="1127" y="463"/>
                    </a:lnTo>
                    <a:lnTo>
                      <a:pt x="1121" y="470"/>
                    </a:lnTo>
                    <a:lnTo>
                      <a:pt x="1117" y="476"/>
                    </a:lnTo>
                    <a:lnTo>
                      <a:pt x="1116" y="478"/>
                    </a:lnTo>
                    <a:lnTo>
                      <a:pt x="1115" y="478"/>
                    </a:lnTo>
                    <a:lnTo>
                      <a:pt x="1113" y="480"/>
                    </a:lnTo>
                    <a:lnTo>
                      <a:pt x="1111" y="481"/>
                    </a:lnTo>
                    <a:lnTo>
                      <a:pt x="1106" y="482"/>
                    </a:lnTo>
                    <a:lnTo>
                      <a:pt x="1102" y="485"/>
                    </a:lnTo>
                    <a:lnTo>
                      <a:pt x="1100" y="487"/>
                    </a:lnTo>
                    <a:lnTo>
                      <a:pt x="1093" y="493"/>
                    </a:lnTo>
                    <a:lnTo>
                      <a:pt x="1091" y="493"/>
                    </a:lnTo>
                    <a:lnTo>
                      <a:pt x="1091" y="495"/>
                    </a:lnTo>
                    <a:lnTo>
                      <a:pt x="1094" y="500"/>
                    </a:lnTo>
                    <a:lnTo>
                      <a:pt x="1100" y="500"/>
                    </a:lnTo>
                    <a:lnTo>
                      <a:pt x="1104" y="499"/>
                    </a:lnTo>
                    <a:lnTo>
                      <a:pt x="1106" y="497"/>
                    </a:lnTo>
                    <a:lnTo>
                      <a:pt x="1111" y="495"/>
                    </a:lnTo>
                    <a:lnTo>
                      <a:pt x="1113" y="492"/>
                    </a:lnTo>
                    <a:lnTo>
                      <a:pt x="1121" y="485"/>
                    </a:lnTo>
                    <a:lnTo>
                      <a:pt x="1131" y="481"/>
                    </a:lnTo>
                    <a:lnTo>
                      <a:pt x="1138" y="476"/>
                    </a:lnTo>
                    <a:lnTo>
                      <a:pt x="1142" y="471"/>
                    </a:lnTo>
                    <a:lnTo>
                      <a:pt x="1147" y="469"/>
                    </a:lnTo>
                    <a:lnTo>
                      <a:pt x="1152" y="467"/>
                    </a:lnTo>
                    <a:lnTo>
                      <a:pt x="1157" y="465"/>
                    </a:lnTo>
                    <a:lnTo>
                      <a:pt x="1165" y="462"/>
                    </a:lnTo>
                    <a:lnTo>
                      <a:pt x="1171" y="459"/>
                    </a:lnTo>
                    <a:lnTo>
                      <a:pt x="1172" y="456"/>
                    </a:lnTo>
                    <a:lnTo>
                      <a:pt x="1173" y="455"/>
                    </a:lnTo>
                    <a:lnTo>
                      <a:pt x="1172" y="452"/>
                    </a:lnTo>
                    <a:lnTo>
                      <a:pt x="1167" y="450"/>
                    </a:lnTo>
                    <a:lnTo>
                      <a:pt x="1142" y="450"/>
                    </a:lnTo>
                    <a:close/>
                    <a:moveTo>
                      <a:pt x="1053" y="415"/>
                    </a:moveTo>
                    <a:lnTo>
                      <a:pt x="1044" y="418"/>
                    </a:lnTo>
                    <a:lnTo>
                      <a:pt x="1034" y="422"/>
                    </a:lnTo>
                    <a:lnTo>
                      <a:pt x="1027" y="430"/>
                    </a:lnTo>
                    <a:lnTo>
                      <a:pt x="1026" y="440"/>
                    </a:lnTo>
                    <a:lnTo>
                      <a:pt x="1026" y="489"/>
                    </a:lnTo>
                    <a:lnTo>
                      <a:pt x="1028" y="495"/>
                    </a:lnTo>
                    <a:lnTo>
                      <a:pt x="1033" y="497"/>
                    </a:lnTo>
                    <a:lnTo>
                      <a:pt x="1035" y="497"/>
                    </a:lnTo>
                    <a:lnTo>
                      <a:pt x="1041" y="495"/>
                    </a:lnTo>
                    <a:lnTo>
                      <a:pt x="1042" y="492"/>
                    </a:lnTo>
                    <a:lnTo>
                      <a:pt x="1042" y="477"/>
                    </a:lnTo>
                    <a:lnTo>
                      <a:pt x="1041" y="470"/>
                    </a:lnTo>
                    <a:lnTo>
                      <a:pt x="1044" y="451"/>
                    </a:lnTo>
                    <a:lnTo>
                      <a:pt x="1046" y="445"/>
                    </a:lnTo>
                    <a:lnTo>
                      <a:pt x="1056" y="436"/>
                    </a:lnTo>
                    <a:lnTo>
                      <a:pt x="1059" y="432"/>
                    </a:lnTo>
                    <a:lnTo>
                      <a:pt x="1067" y="429"/>
                    </a:lnTo>
                    <a:lnTo>
                      <a:pt x="1072" y="429"/>
                    </a:lnTo>
                    <a:lnTo>
                      <a:pt x="1076" y="430"/>
                    </a:lnTo>
                    <a:lnTo>
                      <a:pt x="1082" y="436"/>
                    </a:lnTo>
                    <a:lnTo>
                      <a:pt x="1085" y="440"/>
                    </a:lnTo>
                    <a:lnTo>
                      <a:pt x="1086" y="445"/>
                    </a:lnTo>
                    <a:lnTo>
                      <a:pt x="1086" y="460"/>
                    </a:lnTo>
                    <a:lnTo>
                      <a:pt x="1087" y="470"/>
                    </a:lnTo>
                    <a:lnTo>
                      <a:pt x="1091" y="473"/>
                    </a:lnTo>
                    <a:lnTo>
                      <a:pt x="1094" y="473"/>
                    </a:lnTo>
                    <a:lnTo>
                      <a:pt x="1097" y="470"/>
                    </a:lnTo>
                    <a:lnTo>
                      <a:pt x="1101" y="469"/>
                    </a:lnTo>
                    <a:lnTo>
                      <a:pt x="1104" y="466"/>
                    </a:lnTo>
                    <a:lnTo>
                      <a:pt x="1105" y="463"/>
                    </a:lnTo>
                    <a:lnTo>
                      <a:pt x="1106" y="459"/>
                    </a:lnTo>
                    <a:lnTo>
                      <a:pt x="1105" y="456"/>
                    </a:lnTo>
                    <a:lnTo>
                      <a:pt x="1104" y="450"/>
                    </a:lnTo>
                    <a:lnTo>
                      <a:pt x="1104" y="441"/>
                    </a:lnTo>
                    <a:lnTo>
                      <a:pt x="1105" y="434"/>
                    </a:lnTo>
                    <a:lnTo>
                      <a:pt x="1108" y="430"/>
                    </a:lnTo>
                    <a:lnTo>
                      <a:pt x="1108" y="436"/>
                    </a:lnTo>
                    <a:lnTo>
                      <a:pt x="1111" y="440"/>
                    </a:lnTo>
                    <a:lnTo>
                      <a:pt x="1112" y="443"/>
                    </a:lnTo>
                    <a:lnTo>
                      <a:pt x="1116" y="444"/>
                    </a:lnTo>
                    <a:lnTo>
                      <a:pt x="1119" y="445"/>
                    </a:lnTo>
                    <a:lnTo>
                      <a:pt x="1121" y="445"/>
                    </a:lnTo>
                    <a:lnTo>
                      <a:pt x="1123" y="443"/>
                    </a:lnTo>
                    <a:lnTo>
                      <a:pt x="1121" y="437"/>
                    </a:lnTo>
                    <a:lnTo>
                      <a:pt x="1117" y="429"/>
                    </a:lnTo>
                    <a:lnTo>
                      <a:pt x="1113" y="423"/>
                    </a:lnTo>
                    <a:lnTo>
                      <a:pt x="1109" y="421"/>
                    </a:lnTo>
                    <a:lnTo>
                      <a:pt x="1100" y="419"/>
                    </a:lnTo>
                    <a:lnTo>
                      <a:pt x="1089" y="419"/>
                    </a:lnTo>
                    <a:lnTo>
                      <a:pt x="1083" y="421"/>
                    </a:lnTo>
                    <a:lnTo>
                      <a:pt x="1079" y="421"/>
                    </a:lnTo>
                    <a:lnTo>
                      <a:pt x="1069" y="418"/>
                    </a:lnTo>
                    <a:lnTo>
                      <a:pt x="1061" y="415"/>
                    </a:lnTo>
                    <a:lnTo>
                      <a:pt x="1053" y="415"/>
                    </a:lnTo>
                    <a:close/>
                    <a:moveTo>
                      <a:pt x="1030" y="367"/>
                    </a:moveTo>
                    <a:lnTo>
                      <a:pt x="1024" y="370"/>
                    </a:lnTo>
                    <a:lnTo>
                      <a:pt x="1000" y="386"/>
                    </a:lnTo>
                    <a:lnTo>
                      <a:pt x="989" y="389"/>
                    </a:lnTo>
                    <a:lnTo>
                      <a:pt x="983" y="392"/>
                    </a:lnTo>
                    <a:lnTo>
                      <a:pt x="982" y="393"/>
                    </a:lnTo>
                    <a:lnTo>
                      <a:pt x="981" y="396"/>
                    </a:lnTo>
                    <a:lnTo>
                      <a:pt x="981" y="403"/>
                    </a:lnTo>
                    <a:lnTo>
                      <a:pt x="986" y="406"/>
                    </a:lnTo>
                    <a:lnTo>
                      <a:pt x="996" y="406"/>
                    </a:lnTo>
                    <a:lnTo>
                      <a:pt x="1009" y="399"/>
                    </a:lnTo>
                    <a:lnTo>
                      <a:pt x="1015" y="397"/>
                    </a:lnTo>
                    <a:lnTo>
                      <a:pt x="1019" y="396"/>
                    </a:lnTo>
                    <a:lnTo>
                      <a:pt x="1020" y="396"/>
                    </a:lnTo>
                    <a:lnTo>
                      <a:pt x="1022" y="397"/>
                    </a:lnTo>
                    <a:lnTo>
                      <a:pt x="1022" y="399"/>
                    </a:lnTo>
                    <a:lnTo>
                      <a:pt x="1024" y="402"/>
                    </a:lnTo>
                    <a:lnTo>
                      <a:pt x="1027" y="403"/>
                    </a:lnTo>
                    <a:lnTo>
                      <a:pt x="1031" y="403"/>
                    </a:lnTo>
                    <a:lnTo>
                      <a:pt x="1050" y="406"/>
                    </a:lnTo>
                    <a:lnTo>
                      <a:pt x="1056" y="406"/>
                    </a:lnTo>
                    <a:lnTo>
                      <a:pt x="1059" y="403"/>
                    </a:lnTo>
                    <a:lnTo>
                      <a:pt x="1061" y="397"/>
                    </a:lnTo>
                    <a:lnTo>
                      <a:pt x="1063" y="396"/>
                    </a:lnTo>
                    <a:lnTo>
                      <a:pt x="1064" y="393"/>
                    </a:lnTo>
                    <a:lnTo>
                      <a:pt x="1064" y="391"/>
                    </a:lnTo>
                    <a:lnTo>
                      <a:pt x="1061" y="388"/>
                    </a:lnTo>
                    <a:lnTo>
                      <a:pt x="1052" y="384"/>
                    </a:lnTo>
                    <a:lnTo>
                      <a:pt x="1042" y="377"/>
                    </a:lnTo>
                    <a:lnTo>
                      <a:pt x="1035" y="370"/>
                    </a:lnTo>
                    <a:lnTo>
                      <a:pt x="1030" y="367"/>
                    </a:lnTo>
                    <a:close/>
                    <a:moveTo>
                      <a:pt x="538" y="358"/>
                    </a:moveTo>
                    <a:lnTo>
                      <a:pt x="536" y="360"/>
                    </a:lnTo>
                    <a:lnTo>
                      <a:pt x="538" y="362"/>
                    </a:lnTo>
                    <a:lnTo>
                      <a:pt x="540" y="367"/>
                    </a:lnTo>
                    <a:lnTo>
                      <a:pt x="543" y="370"/>
                    </a:lnTo>
                    <a:lnTo>
                      <a:pt x="544" y="373"/>
                    </a:lnTo>
                    <a:lnTo>
                      <a:pt x="549" y="377"/>
                    </a:lnTo>
                    <a:lnTo>
                      <a:pt x="557" y="381"/>
                    </a:lnTo>
                    <a:lnTo>
                      <a:pt x="561" y="382"/>
                    </a:lnTo>
                    <a:lnTo>
                      <a:pt x="564" y="384"/>
                    </a:lnTo>
                    <a:lnTo>
                      <a:pt x="565" y="385"/>
                    </a:lnTo>
                    <a:lnTo>
                      <a:pt x="566" y="388"/>
                    </a:lnTo>
                    <a:lnTo>
                      <a:pt x="566" y="391"/>
                    </a:lnTo>
                    <a:lnTo>
                      <a:pt x="568" y="395"/>
                    </a:lnTo>
                    <a:lnTo>
                      <a:pt x="568" y="399"/>
                    </a:lnTo>
                    <a:lnTo>
                      <a:pt x="570" y="402"/>
                    </a:lnTo>
                    <a:lnTo>
                      <a:pt x="573" y="407"/>
                    </a:lnTo>
                    <a:lnTo>
                      <a:pt x="576" y="407"/>
                    </a:lnTo>
                    <a:lnTo>
                      <a:pt x="579" y="404"/>
                    </a:lnTo>
                    <a:lnTo>
                      <a:pt x="580" y="400"/>
                    </a:lnTo>
                    <a:lnTo>
                      <a:pt x="580" y="397"/>
                    </a:lnTo>
                    <a:lnTo>
                      <a:pt x="579" y="393"/>
                    </a:lnTo>
                    <a:lnTo>
                      <a:pt x="576" y="388"/>
                    </a:lnTo>
                    <a:lnTo>
                      <a:pt x="564" y="376"/>
                    </a:lnTo>
                    <a:lnTo>
                      <a:pt x="557" y="370"/>
                    </a:lnTo>
                    <a:lnTo>
                      <a:pt x="553" y="367"/>
                    </a:lnTo>
                    <a:lnTo>
                      <a:pt x="551" y="367"/>
                    </a:lnTo>
                    <a:lnTo>
                      <a:pt x="549" y="365"/>
                    </a:lnTo>
                    <a:lnTo>
                      <a:pt x="546" y="363"/>
                    </a:lnTo>
                    <a:lnTo>
                      <a:pt x="544" y="360"/>
                    </a:lnTo>
                    <a:lnTo>
                      <a:pt x="542" y="359"/>
                    </a:lnTo>
                    <a:lnTo>
                      <a:pt x="540" y="358"/>
                    </a:lnTo>
                    <a:lnTo>
                      <a:pt x="538" y="358"/>
                    </a:lnTo>
                    <a:close/>
                    <a:moveTo>
                      <a:pt x="633" y="0"/>
                    </a:moveTo>
                    <a:lnTo>
                      <a:pt x="646" y="0"/>
                    </a:lnTo>
                    <a:lnTo>
                      <a:pt x="650" y="1"/>
                    </a:lnTo>
                    <a:lnTo>
                      <a:pt x="651" y="3"/>
                    </a:lnTo>
                    <a:lnTo>
                      <a:pt x="652" y="3"/>
                    </a:lnTo>
                    <a:lnTo>
                      <a:pt x="652" y="4"/>
                    </a:lnTo>
                    <a:lnTo>
                      <a:pt x="654" y="6"/>
                    </a:lnTo>
                    <a:lnTo>
                      <a:pt x="655" y="8"/>
                    </a:lnTo>
                    <a:lnTo>
                      <a:pt x="666" y="14"/>
                    </a:lnTo>
                    <a:lnTo>
                      <a:pt x="673" y="18"/>
                    </a:lnTo>
                    <a:lnTo>
                      <a:pt x="684" y="22"/>
                    </a:lnTo>
                    <a:lnTo>
                      <a:pt x="688" y="23"/>
                    </a:lnTo>
                    <a:lnTo>
                      <a:pt x="691" y="26"/>
                    </a:lnTo>
                    <a:lnTo>
                      <a:pt x="692" y="26"/>
                    </a:lnTo>
                    <a:lnTo>
                      <a:pt x="693" y="28"/>
                    </a:lnTo>
                    <a:lnTo>
                      <a:pt x="695" y="28"/>
                    </a:lnTo>
                    <a:lnTo>
                      <a:pt x="696" y="29"/>
                    </a:lnTo>
                    <a:lnTo>
                      <a:pt x="703" y="29"/>
                    </a:lnTo>
                    <a:lnTo>
                      <a:pt x="732" y="25"/>
                    </a:lnTo>
                    <a:lnTo>
                      <a:pt x="741" y="25"/>
                    </a:lnTo>
                    <a:lnTo>
                      <a:pt x="750" y="26"/>
                    </a:lnTo>
                    <a:lnTo>
                      <a:pt x="756" y="30"/>
                    </a:lnTo>
                    <a:lnTo>
                      <a:pt x="760" y="38"/>
                    </a:lnTo>
                    <a:lnTo>
                      <a:pt x="763" y="47"/>
                    </a:lnTo>
                    <a:lnTo>
                      <a:pt x="767" y="54"/>
                    </a:lnTo>
                    <a:lnTo>
                      <a:pt x="770" y="54"/>
                    </a:lnTo>
                    <a:lnTo>
                      <a:pt x="770" y="51"/>
                    </a:lnTo>
                    <a:lnTo>
                      <a:pt x="769" y="43"/>
                    </a:lnTo>
                    <a:lnTo>
                      <a:pt x="766" y="34"/>
                    </a:lnTo>
                    <a:lnTo>
                      <a:pt x="763" y="21"/>
                    </a:lnTo>
                    <a:lnTo>
                      <a:pt x="765" y="17"/>
                    </a:lnTo>
                    <a:lnTo>
                      <a:pt x="769" y="15"/>
                    </a:lnTo>
                    <a:lnTo>
                      <a:pt x="776" y="17"/>
                    </a:lnTo>
                    <a:lnTo>
                      <a:pt x="781" y="18"/>
                    </a:lnTo>
                    <a:lnTo>
                      <a:pt x="788" y="19"/>
                    </a:lnTo>
                    <a:lnTo>
                      <a:pt x="796" y="19"/>
                    </a:lnTo>
                    <a:lnTo>
                      <a:pt x="803" y="18"/>
                    </a:lnTo>
                    <a:lnTo>
                      <a:pt x="808" y="18"/>
                    </a:lnTo>
                    <a:lnTo>
                      <a:pt x="811" y="21"/>
                    </a:lnTo>
                    <a:lnTo>
                      <a:pt x="810" y="25"/>
                    </a:lnTo>
                    <a:lnTo>
                      <a:pt x="804" y="36"/>
                    </a:lnTo>
                    <a:lnTo>
                      <a:pt x="807" y="44"/>
                    </a:lnTo>
                    <a:lnTo>
                      <a:pt x="815" y="54"/>
                    </a:lnTo>
                    <a:lnTo>
                      <a:pt x="823" y="59"/>
                    </a:lnTo>
                    <a:lnTo>
                      <a:pt x="832" y="60"/>
                    </a:lnTo>
                    <a:lnTo>
                      <a:pt x="837" y="60"/>
                    </a:lnTo>
                    <a:lnTo>
                      <a:pt x="841" y="62"/>
                    </a:lnTo>
                    <a:lnTo>
                      <a:pt x="844" y="62"/>
                    </a:lnTo>
                    <a:lnTo>
                      <a:pt x="849" y="65"/>
                    </a:lnTo>
                    <a:lnTo>
                      <a:pt x="852" y="67"/>
                    </a:lnTo>
                    <a:lnTo>
                      <a:pt x="852" y="73"/>
                    </a:lnTo>
                    <a:lnTo>
                      <a:pt x="851" y="77"/>
                    </a:lnTo>
                    <a:lnTo>
                      <a:pt x="844" y="84"/>
                    </a:lnTo>
                    <a:lnTo>
                      <a:pt x="836" y="86"/>
                    </a:lnTo>
                    <a:lnTo>
                      <a:pt x="826" y="89"/>
                    </a:lnTo>
                    <a:lnTo>
                      <a:pt x="808" y="89"/>
                    </a:lnTo>
                    <a:lnTo>
                      <a:pt x="804" y="91"/>
                    </a:lnTo>
                    <a:lnTo>
                      <a:pt x="801" y="92"/>
                    </a:lnTo>
                    <a:lnTo>
                      <a:pt x="797" y="93"/>
                    </a:lnTo>
                    <a:lnTo>
                      <a:pt x="795" y="99"/>
                    </a:lnTo>
                    <a:lnTo>
                      <a:pt x="795" y="102"/>
                    </a:lnTo>
                    <a:lnTo>
                      <a:pt x="800" y="106"/>
                    </a:lnTo>
                    <a:lnTo>
                      <a:pt x="808" y="107"/>
                    </a:lnTo>
                    <a:lnTo>
                      <a:pt x="818" y="106"/>
                    </a:lnTo>
                    <a:lnTo>
                      <a:pt x="837" y="106"/>
                    </a:lnTo>
                    <a:lnTo>
                      <a:pt x="849" y="107"/>
                    </a:lnTo>
                    <a:lnTo>
                      <a:pt x="877" y="107"/>
                    </a:lnTo>
                    <a:lnTo>
                      <a:pt x="885" y="106"/>
                    </a:lnTo>
                    <a:lnTo>
                      <a:pt x="890" y="100"/>
                    </a:lnTo>
                    <a:lnTo>
                      <a:pt x="892" y="93"/>
                    </a:lnTo>
                    <a:lnTo>
                      <a:pt x="889" y="86"/>
                    </a:lnTo>
                    <a:lnTo>
                      <a:pt x="882" y="82"/>
                    </a:lnTo>
                    <a:lnTo>
                      <a:pt x="877" y="80"/>
                    </a:lnTo>
                    <a:lnTo>
                      <a:pt x="877" y="78"/>
                    </a:lnTo>
                    <a:lnTo>
                      <a:pt x="878" y="75"/>
                    </a:lnTo>
                    <a:lnTo>
                      <a:pt x="879" y="74"/>
                    </a:lnTo>
                    <a:lnTo>
                      <a:pt x="905" y="74"/>
                    </a:lnTo>
                    <a:lnTo>
                      <a:pt x="908" y="73"/>
                    </a:lnTo>
                    <a:lnTo>
                      <a:pt x="910" y="73"/>
                    </a:lnTo>
                    <a:lnTo>
                      <a:pt x="910" y="80"/>
                    </a:lnTo>
                    <a:lnTo>
                      <a:pt x="911" y="88"/>
                    </a:lnTo>
                    <a:lnTo>
                      <a:pt x="911" y="102"/>
                    </a:lnTo>
                    <a:lnTo>
                      <a:pt x="912" y="106"/>
                    </a:lnTo>
                    <a:lnTo>
                      <a:pt x="914" y="108"/>
                    </a:lnTo>
                    <a:lnTo>
                      <a:pt x="916" y="111"/>
                    </a:lnTo>
                    <a:lnTo>
                      <a:pt x="922" y="111"/>
                    </a:lnTo>
                    <a:lnTo>
                      <a:pt x="925" y="110"/>
                    </a:lnTo>
                    <a:lnTo>
                      <a:pt x="927" y="107"/>
                    </a:lnTo>
                    <a:lnTo>
                      <a:pt x="929" y="104"/>
                    </a:lnTo>
                    <a:lnTo>
                      <a:pt x="933" y="100"/>
                    </a:lnTo>
                    <a:lnTo>
                      <a:pt x="935" y="99"/>
                    </a:lnTo>
                    <a:lnTo>
                      <a:pt x="940" y="96"/>
                    </a:lnTo>
                    <a:lnTo>
                      <a:pt x="941" y="89"/>
                    </a:lnTo>
                    <a:lnTo>
                      <a:pt x="940" y="80"/>
                    </a:lnTo>
                    <a:lnTo>
                      <a:pt x="937" y="71"/>
                    </a:lnTo>
                    <a:lnTo>
                      <a:pt x="931" y="58"/>
                    </a:lnTo>
                    <a:lnTo>
                      <a:pt x="930" y="47"/>
                    </a:lnTo>
                    <a:lnTo>
                      <a:pt x="931" y="44"/>
                    </a:lnTo>
                    <a:lnTo>
                      <a:pt x="934" y="43"/>
                    </a:lnTo>
                    <a:lnTo>
                      <a:pt x="938" y="41"/>
                    </a:lnTo>
                    <a:lnTo>
                      <a:pt x="942" y="43"/>
                    </a:lnTo>
                    <a:lnTo>
                      <a:pt x="946" y="43"/>
                    </a:lnTo>
                    <a:lnTo>
                      <a:pt x="956" y="52"/>
                    </a:lnTo>
                    <a:lnTo>
                      <a:pt x="959" y="56"/>
                    </a:lnTo>
                    <a:lnTo>
                      <a:pt x="961" y="59"/>
                    </a:lnTo>
                    <a:lnTo>
                      <a:pt x="963" y="62"/>
                    </a:lnTo>
                    <a:lnTo>
                      <a:pt x="966" y="63"/>
                    </a:lnTo>
                    <a:lnTo>
                      <a:pt x="966" y="65"/>
                    </a:lnTo>
                    <a:lnTo>
                      <a:pt x="967" y="65"/>
                    </a:lnTo>
                    <a:lnTo>
                      <a:pt x="968" y="67"/>
                    </a:lnTo>
                    <a:lnTo>
                      <a:pt x="971" y="69"/>
                    </a:lnTo>
                    <a:lnTo>
                      <a:pt x="974" y="73"/>
                    </a:lnTo>
                    <a:lnTo>
                      <a:pt x="977" y="75"/>
                    </a:lnTo>
                    <a:lnTo>
                      <a:pt x="982" y="84"/>
                    </a:lnTo>
                    <a:lnTo>
                      <a:pt x="983" y="88"/>
                    </a:lnTo>
                    <a:lnTo>
                      <a:pt x="985" y="91"/>
                    </a:lnTo>
                    <a:lnTo>
                      <a:pt x="987" y="91"/>
                    </a:lnTo>
                    <a:lnTo>
                      <a:pt x="993" y="88"/>
                    </a:lnTo>
                    <a:lnTo>
                      <a:pt x="996" y="85"/>
                    </a:lnTo>
                    <a:lnTo>
                      <a:pt x="1000" y="82"/>
                    </a:lnTo>
                    <a:lnTo>
                      <a:pt x="1002" y="81"/>
                    </a:lnTo>
                    <a:lnTo>
                      <a:pt x="1005" y="81"/>
                    </a:lnTo>
                    <a:lnTo>
                      <a:pt x="1011" y="84"/>
                    </a:lnTo>
                    <a:lnTo>
                      <a:pt x="1015" y="86"/>
                    </a:lnTo>
                    <a:lnTo>
                      <a:pt x="1018" y="92"/>
                    </a:lnTo>
                    <a:lnTo>
                      <a:pt x="1018" y="106"/>
                    </a:lnTo>
                    <a:lnTo>
                      <a:pt x="1016" y="110"/>
                    </a:lnTo>
                    <a:lnTo>
                      <a:pt x="1016" y="111"/>
                    </a:lnTo>
                    <a:lnTo>
                      <a:pt x="1020" y="111"/>
                    </a:lnTo>
                    <a:lnTo>
                      <a:pt x="1023" y="110"/>
                    </a:lnTo>
                    <a:lnTo>
                      <a:pt x="1028" y="104"/>
                    </a:lnTo>
                    <a:lnTo>
                      <a:pt x="1031" y="99"/>
                    </a:lnTo>
                    <a:lnTo>
                      <a:pt x="1034" y="96"/>
                    </a:lnTo>
                    <a:lnTo>
                      <a:pt x="1037" y="95"/>
                    </a:lnTo>
                    <a:lnTo>
                      <a:pt x="1039" y="95"/>
                    </a:lnTo>
                    <a:lnTo>
                      <a:pt x="1044" y="93"/>
                    </a:lnTo>
                    <a:lnTo>
                      <a:pt x="1046" y="92"/>
                    </a:lnTo>
                    <a:lnTo>
                      <a:pt x="1048" y="91"/>
                    </a:lnTo>
                    <a:lnTo>
                      <a:pt x="1049" y="88"/>
                    </a:lnTo>
                    <a:lnTo>
                      <a:pt x="1049" y="84"/>
                    </a:lnTo>
                    <a:lnTo>
                      <a:pt x="1050" y="80"/>
                    </a:lnTo>
                    <a:lnTo>
                      <a:pt x="1050" y="74"/>
                    </a:lnTo>
                    <a:lnTo>
                      <a:pt x="1048" y="74"/>
                    </a:lnTo>
                    <a:lnTo>
                      <a:pt x="1042" y="73"/>
                    </a:lnTo>
                    <a:lnTo>
                      <a:pt x="1033" y="71"/>
                    </a:lnTo>
                    <a:lnTo>
                      <a:pt x="1012" y="71"/>
                    </a:lnTo>
                    <a:lnTo>
                      <a:pt x="1004" y="69"/>
                    </a:lnTo>
                    <a:lnTo>
                      <a:pt x="994" y="62"/>
                    </a:lnTo>
                    <a:lnTo>
                      <a:pt x="989" y="55"/>
                    </a:lnTo>
                    <a:lnTo>
                      <a:pt x="987" y="49"/>
                    </a:lnTo>
                    <a:lnTo>
                      <a:pt x="987" y="43"/>
                    </a:lnTo>
                    <a:lnTo>
                      <a:pt x="985" y="37"/>
                    </a:lnTo>
                    <a:lnTo>
                      <a:pt x="985" y="32"/>
                    </a:lnTo>
                    <a:lnTo>
                      <a:pt x="989" y="28"/>
                    </a:lnTo>
                    <a:lnTo>
                      <a:pt x="997" y="23"/>
                    </a:lnTo>
                    <a:lnTo>
                      <a:pt x="1016" y="15"/>
                    </a:lnTo>
                    <a:lnTo>
                      <a:pt x="1024" y="12"/>
                    </a:lnTo>
                    <a:lnTo>
                      <a:pt x="1031" y="12"/>
                    </a:lnTo>
                    <a:lnTo>
                      <a:pt x="1037" y="15"/>
                    </a:lnTo>
                    <a:lnTo>
                      <a:pt x="1041" y="22"/>
                    </a:lnTo>
                    <a:lnTo>
                      <a:pt x="1041" y="32"/>
                    </a:lnTo>
                    <a:lnTo>
                      <a:pt x="1039" y="38"/>
                    </a:lnTo>
                    <a:lnTo>
                      <a:pt x="1038" y="43"/>
                    </a:lnTo>
                    <a:lnTo>
                      <a:pt x="1038" y="47"/>
                    </a:lnTo>
                    <a:lnTo>
                      <a:pt x="1042" y="47"/>
                    </a:lnTo>
                    <a:lnTo>
                      <a:pt x="1045" y="45"/>
                    </a:lnTo>
                    <a:lnTo>
                      <a:pt x="1050" y="44"/>
                    </a:lnTo>
                    <a:lnTo>
                      <a:pt x="1054" y="43"/>
                    </a:lnTo>
                    <a:lnTo>
                      <a:pt x="1057" y="40"/>
                    </a:lnTo>
                    <a:lnTo>
                      <a:pt x="1059" y="37"/>
                    </a:lnTo>
                    <a:lnTo>
                      <a:pt x="1057" y="34"/>
                    </a:lnTo>
                    <a:lnTo>
                      <a:pt x="1057" y="32"/>
                    </a:lnTo>
                    <a:lnTo>
                      <a:pt x="1056" y="29"/>
                    </a:lnTo>
                    <a:lnTo>
                      <a:pt x="1056" y="25"/>
                    </a:lnTo>
                    <a:lnTo>
                      <a:pt x="1057" y="23"/>
                    </a:lnTo>
                    <a:lnTo>
                      <a:pt x="1065" y="22"/>
                    </a:lnTo>
                    <a:lnTo>
                      <a:pt x="1085" y="19"/>
                    </a:lnTo>
                    <a:lnTo>
                      <a:pt x="1098" y="19"/>
                    </a:lnTo>
                    <a:lnTo>
                      <a:pt x="1109" y="18"/>
                    </a:lnTo>
                    <a:lnTo>
                      <a:pt x="1134" y="15"/>
                    </a:lnTo>
                    <a:lnTo>
                      <a:pt x="1142" y="15"/>
                    </a:lnTo>
                    <a:lnTo>
                      <a:pt x="1152" y="18"/>
                    </a:lnTo>
                    <a:lnTo>
                      <a:pt x="1162" y="23"/>
                    </a:lnTo>
                    <a:lnTo>
                      <a:pt x="1173" y="30"/>
                    </a:lnTo>
                    <a:lnTo>
                      <a:pt x="1183" y="36"/>
                    </a:lnTo>
                    <a:lnTo>
                      <a:pt x="1195" y="41"/>
                    </a:lnTo>
                    <a:lnTo>
                      <a:pt x="1208" y="45"/>
                    </a:lnTo>
                    <a:lnTo>
                      <a:pt x="1216" y="49"/>
                    </a:lnTo>
                    <a:lnTo>
                      <a:pt x="1223" y="52"/>
                    </a:lnTo>
                    <a:lnTo>
                      <a:pt x="1232" y="55"/>
                    </a:lnTo>
                    <a:lnTo>
                      <a:pt x="1244" y="58"/>
                    </a:lnTo>
                    <a:lnTo>
                      <a:pt x="1257" y="59"/>
                    </a:lnTo>
                    <a:lnTo>
                      <a:pt x="1266" y="62"/>
                    </a:lnTo>
                    <a:lnTo>
                      <a:pt x="1272" y="62"/>
                    </a:lnTo>
                    <a:lnTo>
                      <a:pt x="1275" y="66"/>
                    </a:lnTo>
                    <a:lnTo>
                      <a:pt x="1276" y="73"/>
                    </a:lnTo>
                    <a:lnTo>
                      <a:pt x="1277" y="82"/>
                    </a:lnTo>
                    <a:lnTo>
                      <a:pt x="1280" y="92"/>
                    </a:lnTo>
                    <a:lnTo>
                      <a:pt x="1281" y="96"/>
                    </a:lnTo>
                    <a:lnTo>
                      <a:pt x="1287" y="99"/>
                    </a:lnTo>
                    <a:lnTo>
                      <a:pt x="1290" y="99"/>
                    </a:lnTo>
                    <a:lnTo>
                      <a:pt x="1294" y="97"/>
                    </a:lnTo>
                    <a:lnTo>
                      <a:pt x="1296" y="97"/>
                    </a:lnTo>
                    <a:lnTo>
                      <a:pt x="1299" y="96"/>
                    </a:lnTo>
                    <a:lnTo>
                      <a:pt x="1301" y="96"/>
                    </a:lnTo>
                    <a:lnTo>
                      <a:pt x="1305" y="97"/>
                    </a:lnTo>
                    <a:lnTo>
                      <a:pt x="1318" y="106"/>
                    </a:lnTo>
                    <a:lnTo>
                      <a:pt x="1324" y="111"/>
                    </a:lnTo>
                    <a:lnTo>
                      <a:pt x="1329" y="114"/>
                    </a:lnTo>
                    <a:lnTo>
                      <a:pt x="1339" y="118"/>
                    </a:lnTo>
                    <a:lnTo>
                      <a:pt x="1350" y="119"/>
                    </a:lnTo>
                    <a:lnTo>
                      <a:pt x="1358" y="122"/>
                    </a:lnTo>
                    <a:lnTo>
                      <a:pt x="1361" y="122"/>
                    </a:lnTo>
                    <a:lnTo>
                      <a:pt x="1361" y="123"/>
                    </a:lnTo>
                    <a:lnTo>
                      <a:pt x="1359" y="125"/>
                    </a:lnTo>
                    <a:lnTo>
                      <a:pt x="1358" y="128"/>
                    </a:lnTo>
                    <a:lnTo>
                      <a:pt x="1355" y="130"/>
                    </a:lnTo>
                    <a:lnTo>
                      <a:pt x="1354" y="133"/>
                    </a:lnTo>
                    <a:lnTo>
                      <a:pt x="1347" y="140"/>
                    </a:lnTo>
                    <a:lnTo>
                      <a:pt x="1343" y="143"/>
                    </a:lnTo>
                    <a:lnTo>
                      <a:pt x="1337" y="145"/>
                    </a:lnTo>
                    <a:lnTo>
                      <a:pt x="1333" y="149"/>
                    </a:lnTo>
                    <a:lnTo>
                      <a:pt x="1327" y="151"/>
                    </a:lnTo>
                    <a:lnTo>
                      <a:pt x="1318" y="147"/>
                    </a:lnTo>
                    <a:lnTo>
                      <a:pt x="1310" y="141"/>
                    </a:lnTo>
                    <a:lnTo>
                      <a:pt x="1303" y="137"/>
                    </a:lnTo>
                    <a:lnTo>
                      <a:pt x="1295" y="134"/>
                    </a:lnTo>
                    <a:lnTo>
                      <a:pt x="1288" y="133"/>
                    </a:lnTo>
                    <a:lnTo>
                      <a:pt x="1283" y="134"/>
                    </a:lnTo>
                    <a:lnTo>
                      <a:pt x="1281" y="136"/>
                    </a:lnTo>
                    <a:lnTo>
                      <a:pt x="1281" y="137"/>
                    </a:lnTo>
                    <a:lnTo>
                      <a:pt x="1283" y="140"/>
                    </a:lnTo>
                    <a:lnTo>
                      <a:pt x="1283" y="143"/>
                    </a:lnTo>
                    <a:lnTo>
                      <a:pt x="1284" y="145"/>
                    </a:lnTo>
                    <a:lnTo>
                      <a:pt x="1290" y="149"/>
                    </a:lnTo>
                    <a:lnTo>
                      <a:pt x="1299" y="155"/>
                    </a:lnTo>
                    <a:lnTo>
                      <a:pt x="1309" y="162"/>
                    </a:lnTo>
                    <a:lnTo>
                      <a:pt x="1314" y="170"/>
                    </a:lnTo>
                    <a:lnTo>
                      <a:pt x="1317" y="178"/>
                    </a:lnTo>
                    <a:lnTo>
                      <a:pt x="1317" y="191"/>
                    </a:lnTo>
                    <a:lnTo>
                      <a:pt x="1316" y="191"/>
                    </a:lnTo>
                    <a:lnTo>
                      <a:pt x="1307" y="186"/>
                    </a:lnTo>
                    <a:lnTo>
                      <a:pt x="1305" y="184"/>
                    </a:lnTo>
                    <a:lnTo>
                      <a:pt x="1302" y="182"/>
                    </a:lnTo>
                    <a:lnTo>
                      <a:pt x="1298" y="181"/>
                    </a:lnTo>
                    <a:lnTo>
                      <a:pt x="1291" y="181"/>
                    </a:lnTo>
                    <a:lnTo>
                      <a:pt x="1287" y="185"/>
                    </a:lnTo>
                    <a:lnTo>
                      <a:pt x="1287" y="186"/>
                    </a:lnTo>
                    <a:lnTo>
                      <a:pt x="1286" y="189"/>
                    </a:lnTo>
                    <a:lnTo>
                      <a:pt x="1286" y="191"/>
                    </a:lnTo>
                    <a:lnTo>
                      <a:pt x="1281" y="191"/>
                    </a:lnTo>
                    <a:lnTo>
                      <a:pt x="1277" y="189"/>
                    </a:lnTo>
                    <a:lnTo>
                      <a:pt x="1261" y="189"/>
                    </a:lnTo>
                    <a:lnTo>
                      <a:pt x="1261" y="188"/>
                    </a:lnTo>
                    <a:lnTo>
                      <a:pt x="1258" y="185"/>
                    </a:lnTo>
                    <a:lnTo>
                      <a:pt x="1257" y="182"/>
                    </a:lnTo>
                    <a:lnTo>
                      <a:pt x="1253" y="180"/>
                    </a:lnTo>
                    <a:lnTo>
                      <a:pt x="1250" y="177"/>
                    </a:lnTo>
                    <a:lnTo>
                      <a:pt x="1244" y="177"/>
                    </a:lnTo>
                    <a:lnTo>
                      <a:pt x="1242" y="180"/>
                    </a:lnTo>
                    <a:lnTo>
                      <a:pt x="1242" y="181"/>
                    </a:lnTo>
                    <a:lnTo>
                      <a:pt x="1240" y="182"/>
                    </a:lnTo>
                    <a:lnTo>
                      <a:pt x="1239" y="182"/>
                    </a:lnTo>
                    <a:lnTo>
                      <a:pt x="1235" y="178"/>
                    </a:lnTo>
                    <a:lnTo>
                      <a:pt x="1231" y="175"/>
                    </a:lnTo>
                    <a:lnTo>
                      <a:pt x="1228" y="173"/>
                    </a:lnTo>
                    <a:lnTo>
                      <a:pt x="1225" y="171"/>
                    </a:lnTo>
                    <a:lnTo>
                      <a:pt x="1219" y="171"/>
                    </a:lnTo>
                    <a:lnTo>
                      <a:pt x="1217" y="170"/>
                    </a:lnTo>
                    <a:lnTo>
                      <a:pt x="1213" y="167"/>
                    </a:lnTo>
                    <a:lnTo>
                      <a:pt x="1208" y="162"/>
                    </a:lnTo>
                    <a:lnTo>
                      <a:pt x="1203" y="160"/>
                    </a:lnTo>
                    <a:lnTo>
                      <a:pt x="1193" y="160"/>
                    </a:lnTo>
                    <a:lnTo>
                      <a:pt x="1182" y="159"/>
                    </a:lnTo>
                    <a:lnTo>
                      <a:pt x="1169" y="158"/>
                    </a:lnTo>
                    <a:lnTo>
                      <a:pt x="1162" y="159"/>
                    </a:lnTo>
                    <a:lnTo>
                      <a:pt x="1157" y="160"/>
                    </a:lnTo>
                    <a:lnTo>
                      <a:pt x="1145" y="165"/>
                    </a:lnTo>
                    <a:lnTo>
                      <a:pt x="1141" y="163"/>
                    </a:lnTo>
                    <a:lnTo>
                      <a:pt x="1139" y="156"/>
                    </a:lnTo>
                    <a:lnTo>
                      <a:pt x="1139" y="147"/>
                    </a:lnTo>
                    <a:lnTo>
                      <a:pt x="1141" y="140"/>
                    </a:lnTo>
                    <a:lnTo>
                      <a:pt x="1145" y="136"/>
                    </a:lnTo>
                    <a:lnTo>
                      <a:pt x="1153" y="134"/>
                    </a:lnTo>
                    <a:lnTo>
                      <a:pt x="1165" y="136"/>
                    </a:lnTo>
                    <a:lnTo>
                      <a:pt x="1171" y="137"/>
                    </a:lnTo>
                    <a:lnTo>
                      <a:pt x="1177" y="137"/>
                    </a:lnTo>
                    <a:lnTo>
                      <a:pt x="1182" y="133"/>
                    </a:lnTo>
                    <a:lnTo>
                      <a:pt x="1183" y="130"/>
                    </a:lnTo>
                    <a:lnTo>
                      <a:pt x="1187" y="123"/>
                    </a:lnTo>
                    <a:lnTo>
                      <a:pt x="1194" y="118"/>
                    </a:lnTo>
                    <a:lnTo>
                      <a:pt x="1205" y="112"/>
                    </a:lnTo>
                    <a:lnTo>
                      <a:pt x="1209" y="111"/>
                    </a:lnTo>
                    <a:lnTo>
                      <a:pt x="1210" y="108"/>
                    </a:lnTo>
                    <a:lnTo>
                      <a:pt x="1212" y="107"/>
                    </a:lnTo>
                    <a:lnTo>
                      <a:pt x="1209" y="104"/>
                    </a:lnTo>
                    <a:lnTo>
                      <a:pt x="1203" y="102"/>
                    </a:lnTo>
                    <a:lnTo>
                      <a:pt x="1201" y="102"/>
                    </a:lnTo>
                    <a:lnTo>
                      <a:pt x="1199" y="100"/>
                    </a:lnTo>
                    <a:lnTo>
                      <a:pt x="1197" y="99"/>
                    </a:lnTo>
                    <a:lnTo>
                      <a:pt x="1195" y="97"/>
                    </a:lnTo>
                    <a:lnTo>
                      <a:pt x="1188" y="97"/>
                    </a:lnTo>
                    <a:lnTo>
                      <a:pt x="1187" y="100"/>
                    </a:lnTo>
                    <a:lnTo>
                      <a:pt x="1184" y="104"/>
                    </a:lnTo>
                    <a:lnTo>
                      <a:pt x="1183" y="108"/>
                    </a:lnTo>
                    <a:lnTo>
                      <a:pt x="1177" y="114"/>
                    </a:lnTo>
                    <a:lnTo>
                      <a:pt x="1176" y="117"/>
                    </a:lnTo>
                    <a:lnTo>
                      <a:pt x="1156" y="117"/>
                    </a:lnTo>
                    <a:lnTo>
                      <a:pt x="1152" y="115"/>
                    </a:lnTo>
                    <a:lnTo>
                      <a:pt x="1150" y="115"/>
                    </a:lnTo>
                    <a:lnTo>
                      <a:pt x="1149" y="114"/>
                    </a:lnTo>
                    <a:lnTo>
                      <a:pt x="1154" y="108"/>
                    </a:lnTo>
                    <a:lnTo>
                      <a:pt x="1157" y="107"/>
                    </a:lnTo>
                    <a:lnTo>
                      <a:pt x="1161" y="103"/>
                    </a:lnTo>
                    <a:lnTo>
                      <a:pt x="1164" y="96"/>
                    </a:lnTo>
                    <a:lnTo>
                      <a:pt x="1165" y="89"/>
                    </a:lnTo>
                    <a:lnTo>
                      <a:pt x="1164" y="85"/>
                    </a:lnTo>
                    <a:lnTo>
                      <a:pt x="1161" y="82"/>
                    </a:lnTo>
                    <a:lnTo>
                      <a:pt x="1158" y="81"/>
                    </a:lnTo>
                    <a:lnTo>
                      <a:pt x="1142" y="81"/>
                    </a:lnTo>
                    <a:lnTo>
                      <a:pt x="1141" y="80"/>
                    </a:lnTo>
                    <a:lnTo>
                      <a:pt x="1141" y="74"/>
                    </a:lnTo>
                    <a:lnTo>
                      <a:pt x="1139" y="73"/>
                    </a:lnTo>
                    <a:lnTo>
                      <a:pt x="1138" y="70"/>
                    </a:lnTo>
                    <a:lnTo>
                      <a:pt x="1135" y="67"/>
                    </a:lnTo>
                    <a:lnTo>
                      <a:pt x="1134" y="67"/>
                    </a:lnTo>
                    <a:lnTo>
                      <a:pt x="1132" y="69"/>
                    </a:lnTo>
                    <a:lnTo>
                      <a:pt x="1132" y="77"/>
                    </a:lnTo>
                    <a:lnTo>
                      <a:pt x="1130" y="80"/>
                    </a:lnTo>
                    <a:lnTo>
                      <a:pt x="1102" y="80"/>
                    </a:lnTo>
                    <a:lnTo>
                      <a:pt x="1100" y="81"/>
                    </a:lnTo>
                    <a:lnTo>
                      <a:pt x="1095" y="84"/>
                    </a:lnTo>
                    <a:lnTo>
                      <a:pt x="1093" y="85"/>
                    </a:lnTo>
                    <a:lnTo>
                      <a:pt x="1091" y="88"/>
                    </a:lnTo>
                    <a:lnTo>
                      <a:pt x="1090" y="89"/>
                    </a:lnTo>
                    <a:lnTo>
                      <a:pt x="1091" y="92"/>
                    </a:lnTo>
                    <a:lnTo>
                      <a:pt x="1093" y="93"/>
                    </a:lnTo>
                    <a:lnTo>
                      <a:pt x="1101" y="97"/>
                    </a:lnTo>
                    <a:lnTo>
                      <a:pt x="1106" y="103"/>
                    </a:lnTo>
                    <a:lnTo>
                      <a:pt x="1108" y="107"/>
                    </a:lnTo>
                    <a:lnTo>
                      <a:pt x="1108" y="112"/>
                    </a:lnTo>
                    <a:lnTo>
                      <a:pt x="1106" y="115"/>
                    </a:lnTo>
                    <a:lnTo>
                      <a:pt x="1104" y="118"/>
                    </a:lnTo>
                    <a:lnTo>
                      <a:pt x="1101" y="119"/>
                    </a:lnTo>
                    <a:lnTo>
                      <a:pt x="1098" y="119"/>
                    </a:lnTo>
                    <a:lnTo>
                      <a:pt x="1093" y="122"/>
                    </a:lnTo>
                    <a:lnTo>
                      <a:pt x="1091" y="122"/>
                    </a:lnTo>
                    <a:lnTo>
                      <a:pt x="1089" y="123"/>
                    </a:lnTo>
                    <a:lnTo>
                      <a:pt x="1086" y="123"/>
                    </a:lnTo>
                    <a:lnTo>
                      <a:pt x="1078" y="128"/>
                    </a:lnTo>
                    <a:lnTo>
                      <a:pt x="1076" y="129"/>
                    </a:lnTo>
                    <a:lnTo>
                      <a:pt x="1072" y="129"/>
                    </a:lnTo>
                    <a:lnTo>
                      <a:pt x="1067" y="126"/>
                    </a:lnTo>
                    <a:lnTo>
                      <a:pt x="1059" y="125"/>
                    </a:lnTo>
                    <a:lnTo>
                      <a:pt x="1045" y="125"/>
                    </a:lnTo>
                    <a:lnTo>
                      <a:pt x="1039" y="128"/>
                    </a:lnTo>
                    <a:lnTo>
                      <a:pt x="1038" y="129"/>
                    </a:lnTo>
                    <a:lnTo>
                      <a:pt x="1039" y="132"/>
                    </a:lnTo>
                    <a:lnTo>
                      <a:pt x="1042" y="134"/>
                    </a:lnTo>
                    <a:lnTo>
                      <a:pt x="1052" y="134"/>
                    </a:lnTo>
                    <a:lnTo>
                      <a:pt x="1052" y="136"/>
                    </a:lnTo>
                    <a:lnTo>
                      <a:pt x="1053" y="136"/>
                    </a:lnTo>
                    <a:lnTo>
                      <a:pt x="1054" y="137"/>
                    </a:lnTo>
                    <a:lnTo>
                      <a:pt x="1057" y="137"/>
                    </a:lnTo>
                    <a:lnTo>
                      <a:pt x="1059" y="138"/>
                    </a:lnTo>
                    <a:lnTo>
                      <a:pt x="1067" y="136"/>
                    </a:lnTo>
                    <a:lnTo>
                      <a:pt x="1068" y="134"/>
                    </a:lnTo>
                    <a:lnTo>
                      <a:pt x="1072" y="134"/>
                    </a:lnTo>
                    <a:lnTo>
                      <a:pt x="1087" y="149"/>
                    </a:lnTo>
                    <a:lnTo>
                      <a:pt x="1098" y="154"/>
                    </a:lnTo>
                    <a:lnTo>
                      <a:pt x="1111" y="159"/>
                    </a:lnTo>
                    <a:lnTo>
                      <a:pt x="1115" y="162"/>
                    </a:lnTo>
                    <a:lnTo>
                      <a:pt x="1116" y="166"/>
                    </a:lnTo>
                    <a:lnTo>
                      <a:pt x="1116" y="169"/>
                    </a:lnTo>
                    <a:lnTo>
                      <a:pt x="1115" y="171"/>
                    </a:lnTo>
                    <a:lnTo>
                      <a:pt x="1112" y="173"/>
                    </a:lnTo>
                    <a:lnTo>
                      <a:pt x="1109" y="175"/>
                    </a:lnTo>
                    <a:lnTo>
                      <a:pt x="1104" y="178"/>
                    </a:lnTo>
                    <a:lnTo>
                      <a:pt x="1097" y="178"/>
                    </a:lnTo>
                    <a:lnTo>
                      <a:pt x="1095" y="175"/>
                    </a:lnTo>
                    <a:lnTo>
                      <a:pt x="1093" y="174"/>
                    </a:lnTo>
                    <a:lnTo>
                      <a:pt x="1091" y="171"/>
                    </a:lnTo>
                    <a:lnTo>
                      <a:pt x="1089" y="163"/>
                    </a:lnTo>
                    <a:lnTo>
                      <a:pt x="1085" y="160"/>
                    </a:lnTo>
                    <a:lnTo>
                      <a:pt x="1079" y="160"/>
                    </a:lnTo>
                    <a:lnTo>
                      <a:pt x="1068" y="163"/>
                    </a:lnTo>
                    <a:lnTo>
                      <a:pt x="1067" y="165"/>
                    </a:lnTo>
                    <a:lnTo>
                      <a:pt x="1065" y="165"/>
                    </a:lnTo>
                    <a:lnTo>
                      <a:pt x="1064" y="166"/>
                    </a:lnTo>
                    <a:lnTo>
                      <a:pt x="1061" y="167"/>
                    </a:lnTo>
                    <a:lnTo>
                      <a:pt x="1057" y="170"/>
                    </a:lnTo>
                    <a:lnTo>
                      <a:pt x="1049" y="173"/>
                    </a:lnTo>
                    <a:lnTo>
                      <a:pt x="1041" y="173"/>
                    </a:lnTo>
                    <a:lnTo>
                      <a:pt x="1038" y="171"/>
                    </a:lnTo>
                    <a:lnTo>
                      <a:pt x="1037" y="170"/>
                    </a:lnTo>
                    <a:lnTo>
                      <a:pt x="1037" y="169"/>
                    </a:lnTo>
                    <a:lnTo>
                      <a:pt x="1042" y="163"/>
                    </a:lnTo>
                    <a:lnTo>
                      <a:pt x="1045" y="158"/>
                    </a:lnTo>
                    <a:lnTo>
                      <a:pt x="1034" y="147"/>
                    </a:lnTo>
                    <a:lnTo>
                      <a:pt x="1031" y="140"/>
                    </a:lnTo>
                    <a:lnTo>
                      <a:pt x="1031" y="137"/>
                    </a:lnTo>
                    <a:lnTo>
                      <a:pt x="1030" y="140"/>
                    </a:lnTo>
                    <a:lnTo>
                      <a:pt x="1027" y="147"/>
                    </a:lnTo>
                    <a:lnTo>
                      <a:pt x="1024" y="163"/>
                    </a:lnTo>
                    <a:lnTo>
                      <a:pt x="1024" y="169"/>
                    </a:lnTo>
                    <a:lnTo>
                      <a:pt x="1023" y="170"/>
                    </a:lnTo>
                    <a:lnTo>
                      <a:pt x="1019" y="167"/>
                    </a:lnTo>
                    <a:lnTo>
                      <a:pt x="1011" y="163"/>
                    </a:lnTo>
                    <a:lnTo>
                      <a:pt x="1000" y="163"/>
                    </a:lnTo>
                    <a:lnTo>
                      <a:pt x="990" y="166"/>
                    </a:lnTo>
                    <a:lnTo>
                      <a:pt x="985" y="169"/>
                    </a:lnTo>
                    <a:lnTo>
                      <a:pt x="972" y="181"/>
                    </a:lnTo>
                    <a:lnTo>
                      <a:pt x="960" y="191"/>
                    </a:lnTo>
                    <a:lnTo>
                      <a:pt x="951" y="197"/>
                    </a:lnTo>
                    <a:lnTo>
                      <a:pt x="945" y="203"/>
                    </a:lnTo>
                    <a:lnTo>
                      <a:pt x="944" y="206"/>
                    </a:lnTo>
                    <a:lnTo>
                      <a:pt x="944" y="214"/>
                    </a:lnTo>
                    <a:lnTo>
                      <a:pt x="945" y="221"/>
                    </a:lnTo>
                    <a:lnTo>
                      <a:pt x="945" y="239"/>
                    </a:lnTo>
                    <a:lnTo>
                      <a:pt x="946" y="241"/>
                    </a:lnTo>
                    <a:lnTo>
                      <a:pt x="951" y="244"/>
                    </a:lnTo>
                    <a:lnTo>
                      <a:pt x="956" y="247"/>
                    </a:lnTo>
                    <a:lnTo>
                      <a:pt x="957" y="249"/>
                    </a:lnTo>
                    <a:lnTo>
                      <a:pt x="957" y="254"/>
                    </a:lnTo>
                    <a:lnTo>
                      <a:pt x="961" y="262"/>
                    </a:lnTo>
                    <a:lnTo>
                      <a:pt x="963" y="263"/>
                    </a:lnTo>
                    <a:lnTo>
                      <a:pt x="966" y="263"/>
                    </a:lnTo>
                    <a:lnTo>
                      <a:pt x="977" y="260"/>
                    </a:lnTo>
                    <a:lnTo>
                      <a:pt x="983" y="260"/>
                    </a:lnTo>
                    <a:lnTo>
                      <a:pt x="993" y="265"/>
                    </a:lnTo>
                    <a:lnTo>
                      <a:pt x="1007" y="273"/>
                    </a:lnTo>
                    <a:lnTo>
                      <a:pt x="1019" y="277"/>
                    </a:lnTo>
                    <a:lnTo>
                      <a:pt x="1049" y="282"/>
                    </a:lnTo>
                    <a:lnTo>
                      <a:pt x="1061" y="282"/>
                    </a:lnTo>
                    <a:lnTo>
                      <a:pt x="1071" y="280"/>
                    </a:lnTo>
                    <a:lnTo>
                      <a:pt x="1075" y="280"/>
                    </a:lnTo>
                    <a:lnTo>
                      <a:pt x="1080" y="281"/>
                    </a:lnTo>
                    <a:lnTo>
                      <a:pt x="1085" y="284"/>
                    </a:lnTo>
                    <a:lnTo>
                      <a:pt x="1087" y="289"/>
                    </a:lnTo>
                    <a:lnTo>
                      <a:pt x="1090" y="297"/>
                    </a:lnTo>
                    <a:lnTo>
                      <a:pt x="1093" y="308"/>
                    </a:lnTo>
                    <a:lnTo>
                      <a:pt x="1095" y="313"/>
                    </a:lnTo>
                    <a:lnTo>
                      <a:pt x="1095" y="323"/>
                    </a:lnTo>
                    <a:lnTo>
                      <a:pt x="1097" y="323"/>
                    </a:lnTo>
                    <a:lnTo>
                      <a:pt x="1100" y="321"/>
                    </a:lnTo>
                    <a:lnTo>
                      <a:pt x="1102" y="315"/>
                    </a:lnTo>
                    <a:lnTo>
                      <a:pt x="1104" y="314"/>
                    </a:lnTo>
                    <a:lnTo>
                      <a:pt x="1105" y="311"/>
                    </a:lnTo>
                    <a:lnTo>
                      <a:pt x="1106" y="310"/>
                    </a:lnTo>
                    <a:lnTo>
                      <a:pt x="1108" y="313"/>
                    </a:lnTo>
                    <a:lnTo>
                      <a:pt x="1109" y="319"/>
                    </a:lnTo>
                    <a:lnTo>
                      <a:pt x="1109" y="328"/>
                    </a:lnTo>
                    <a:lnTo>
                      <a:pt x="1108" y="332"/>
                    </a:lnTo>
                    <a:lnTo>
                      <a:pt x="1106" y="333"/>
                    </a:lnTo>
                    <a:lnTo>
                      <a:pt x="1106" y="339"/>
                    </a:lnTo>
                    <a:lnTo>
                      <a:pt x="1108" y="341"/>
                    </a:lnTo>
                    <a:lnTo>
                      <a:pt x="1111" y="343"/>
                    </a:lnTo>
                    <a:lnTo>
                      <a:pt x="1112" y="344"/>
                    </a:lnTo>
                    <a:lnTo>
                      <a:pt x="1124" y="344"/>
                    </a:lnTo>
                    <a:lnTo>
                      <a:pt x="1127" y="345"/>
                    </a:lnTo>
                    <a:lnTo>
                      <a:pt x="1131" y="344"/>
                    </a:lnTo>
                    <a:lnTo>
                      <a:pt x="1134" y="341"/>
                    </a:lnTo>
                    <a:lnTo>
                      <a:pt x="1136" y="334"/>
                    </a:lnTo>
                    <a:lnTo>
                      <a:pt x="1135" y="325"/>
                    </a:lnTo>
                    <a:lnTo>
                      <a:pt x="1132" y="317"/>
                    </a:lnTo>
                    <a:lnTo>
                      <a:pt x="1131" y="308"/>
                    </a:lnTo>
                    <a:lnTo>
                      <a:pt x="1131" y="304"/>
                    </a:lnTo>
                    <a:lnTo>
                      <a:pt x="1130" y="302"/>
                    </a:lnTo>
                    <a:lnTo>
                      <a:pt x="1127" y="299"/>
                    </a:lnTo>
                    <a:lnTo>
                      <a:pt x="1126" y="296"/>
                    </a:lnTo>
                    <a:lnTo>
                      <a:pt x="1123" y="293"/>
                    </a:lnTo>
                    <a:lnTo>
                      <a:pt x="1121" y="289"/>
                    </a:lnTo>
                    <a:lnTo>
                      <a:pt x="1120" y="286"/>
                    </a:lnTo>
                    <a:lnTo>
                      <a:pt x="1121" y="284"/>
                    </a:lnTo>
                    <a:lnTo>
                      <a:pt x="1123" y="282"/>
                    </a:lnTo>
                    <a:lnTo>
                      <a:pt x="1127" y="282"/>
                    </a:lnTo>
                    <a:lnTo>
                      <a:pt x="1132" y="285"/>
                    </a:lnTo>
                    <a:lnTo>
                      <a:pt x="1135" y="291"/>
                    </a:lnTo>
                    <a:lnTo>
                      <a:pt x="1138" y="292"/>
                    </a:lnTo>
                    <a:lnTo>
                      <a:pt x="1141" y="292"/>
                    </a:lnTo>
                    <a:lnTo>
                      <a:pt x="1143" y="291"/>
                    </a:lnTo>
                    <a:lnTo>
                      <a:pt x="1147" y="288"/>
                    </a:lnTo>
                    <a:lnTo>
                      <a:pt x="1153" y="282"/>
                    </a:lnTo>
                    <a:lnTo>
                      <a:pt x="1157" y="280"/>
                    </a:lnTo>
                    <a:lnTo>
                      <a:pt x="1161" y="267"/>
                    </a:lnTo>
                    <a:lnTo>
                      <a:pt x="1161" y="265"/>
                    </a:lnTo>
                    <a:lnTo>
                      <a:pt x="1160" y="262"/>
                    </a:lnTo>
                    <a:lnTo>
                      <a:pt x="1156" y="258"/>
                    </a:lnTo>
                    <a:lnTo>
                      <a:pt x="1150" y="251"/>
                    </a:lnTo>
                    <a:lnTo>
                      <a:pt x="1143" y="244"/>
                    </a:lnTo>
                    <a:lnTo>
                      <a:pt x="1138" y="240"/>
                    </a:lnTo>
                    <a:lnTo>
                      <a:pt x="1135" y="237"/>
                    </a:lnTo>
                    <a:lnTo>
                      <a:pt x="1132" y="236"/>
                    </a:lnTo>
                    <a:lnTo>
                      <a:pt x="1132" y="234"/>
                    </a:lnTo>
                    <a:lnTo>
                      <a:pt x="1134" y="233"/>
                    </a:lnTo>
                    <a:lnTo>
                      <a:pt x="1135" y="233"/>
                    </a:lnTo>
                    <a:lnTo>
                      <a:pt x="1138" y="232"/>
                    </a:lnTo>
                    <a:lnTo>
                      <a:pt x="1142" y="230"/>
                    </a:lnTo>
                    <a:lnTo>
                      <a:pt x="1145" y="229"/>
                    </a:lnTo>
                    <a:lnTo>
                      <a:pt x="1146" y="228"/>
                    </a:lnTo>
                    <a:lnTo>
                      <a:pt x="1146" y="225"/>
                    </a:lnTo>
                    <a:lnTo>
                      <a:pt x="1145" y="222"/>
                    </a:lnTo>
                    <a:lnTo>
                      <a:pt x="1145" y="210"/>
                    </a:lnTo>
                    <a:lnTo>
                      <a:pt x="1147" y="197"/>
                    </a:lnTo>
                    <a:lnTo>
                      <a:pt x="1149" y="191"/>
                    </a:lnTo>
                    <a:lnTo>
                      <a:pt x="1152" y="188"/>
                    </a:lnTo>
                    <a:lnTo>
                      <a:pt x="1158" y="188"/>
                    </a:lnTo>
                    <a:lnTo>
                      <a:pt x="1168" y="186"/>
                    </a:lnTo>
                    <a:lnTo>
                      <a:pt x="1180" y="185"/>
                    </a:lnTo>
                    <a:lnTo>
                      <a:pt x="1193" y="185"/>
                    </a:lnTo>
                    <a:lnTo>
                      <a:pt x="1203" y="188"/>
                    </a:lnTo>
                    <a:lnTo>
                      <a:pt x="1220" y="199"/>
                    </a:lnTo>
                    <a:lnTo>
                      <a:pt x="1228" y="202"/>
                    </a:lnTo>
                    <a:lnTo>
                      <a:pt x="1236" y="203"/>
                    </a:lnTo>
                    <a:lnTo>
                      <a:pt x="1246" y="204"/>
                    </a:lnTo>
                    <a:lnTo>
                      <a:pt x="1254" y="207"/>
                    </a:lnTo>
                    <a:lnTo>
                      <a:pt x="1258" y="211"/>
                    </a:lnTo>
                    <a:lnTo>
                      <a:pt x="1258" y="215"/>
                    </a:lnTo>
                    <a:lnTo>
                      <a:pt x="1255" y="217"/>
                    </a:lnTo>
                    <a:lnTo>
                      <a:pt x="1251" y="221"/>
                    </a:lnTo>
                    <a:lnTo>
                      <a:pt x="1249" y="222"/>
                    </a:lnTo>
                    <a:lnTo>
                      <a:pt x="1247" y="225"/>
                    </a:lnTo>
                    <a:lnTo>
                      <a:pt x="1246" y="226"/>
                    </a:lnTo>
                    <a:lnTo>
                      <a:pt x="1246" y="229"/>
                    </a:lnTo>
                    <a:lnTo>
                      <a:pt x="1247" y="232"/>
                    </a:lnTo>
                    <a:lnTo>
                      <a:pt x="1253" y="237"/>
                    </a:lnTo>
                    <a:lnTo>
                      <a:pt x="1258" y="240"/>
                    </a:lnTo>
                    <a:lnTo>
                      <a:pt x="1265" y="241"/>
                    </a:lnTo>
                    <a:lnTo>
                      <a:pt x="1270" y="243"/>
                    </a:lnTo>
                    <a:lnTo>
                      <a:pt x="1277" y="244"/>
                    </a:lnTo>
                    <a:lnTo>
                      <a:pt x="1283" y="243"/>
                    </a:lnTo>
                    <a:lnTo>
                      <a:pt x="1290" y="237"/>
                    </a:lnTo>
                    <a:lnTo>
                      <a:pt x="1296" y="228"/>
                    </a:lnTo>
                    <a:lnTo>
                      <a:pt x="1301" y="222"/>
                    </a:lnTo>
                    <a:lnTo>
                      <a:pt x="1303" y="218"/>
                    </a:lnTo>
                    <a:lnTo>
                      <a:pt x="1306" y="215"/>
                    </a:lnTo>
                    <a:lnTo>
                      <a:pt x="1309" y="214"/>
                    </a:lnTo>
                    <a:lnTo>
                      <a:pt x="1310" y="212"/>
                    </a:lnTo>
                    <a:lnTo>
                      <a:pt x="1313" y="212"/>
                    </a:lnTo>
                    <a:lnTo>
                      <a:pt x="1318" y="218"/>
                    </a:lnTo>
                    <a:lnTo>
                      <a:pt x="1324" y="226"/>
                    </a:lnTo>
                    <a:lnTo>
                      <a:pt x="1331" y="236"/>
                    </a:lnTo>
                    <a:lnTo>
                      <a:pt x="1337" y="244"/>
                    </a:lnTo>
                    <a:lnTo>
                      <a:pt x="1343" y="251"/>
                    </a:lnTo>
                    <a:lnTo>
                      <a:pt x="1347" y="258"/>
                    </a:lnTo>
                    <a:lnTo>
                      <a:pt x="1350" y="266"/>
                    </a:lnTo>
                    <a:lnTo>
                      <a:pt x="1353" y="276"/>
                    </a:lnTo>
                    <a:lnTo>
                      <a:pt x="1354" y="282"/>
                    </a:lnTo>
                    <a:lnTo>
                      <a:pt x="1357" y="285"/>
                    </a:lnTo>
                    <a:lnTo>
                      <a:pt x="1362" y="286"/>
                    </a:lnTo>
                    <a:lnTo>
                      <a:pt x="1376" y="284"/>
                    </a:lnTo>
                    <a:lnTo>
                      <a:pt x="1380" y="284"/>
                    </a:lnTo>
                    <a:lnTo>
                      <a:pt x="1385" y="286"/>
                    </a:lnTo>
                    <a:lnTo>
                      <a:pt x="1392" y="292"/>
                    </a:lnTo>
                    <a:lnTo>
                      <a:pt x="1399" y="299"/>
                    </a:lnTo>
                    <a:lnTo>
                      <a:pt x="1403" y="306"/>
                    </a:lnTo>
                    <a:lnTo>
                      <a:pt x="1404" y="310"/>
                    </a:lnTo>
                    <a:lnTo>
                      <a:pt x="1407" y="314"/>
                    </a:lnTo>
                    <a:lnTo>
                      <a:pt x="1411" y="315"/>
                    </a:lnTo>
                    <a:lnTo>
                      <a:pt x="1417" y="318"/>
                    </a:lnTo>
                    <a:lnTo>
                      <a:pt x="1424" y="319"/>
                    </a:lnTo>
                    <a:lnTo>
                      <a:pt x="1429" y="323"/>
                    </a:lnTo>
                    <a:lnTo>
                      <a:pt x="1429" y="328"/>
                    </a:lnTo>
                    <a:lnTo>
                      <a:pt x="1426" y="334"/>
                    </a:lnTo>
                    <a:lnTo>
                      <a:pt x="1422" y="340"/>
                    </a:lnTo>
                    <a:lnTo>
                      <a:pt x="1420" y="345"/>
                    </a:lnTo>
                    <a:lnTo>
                      <a:pt x="1418" y="350"/>
                    </a:lnTo>
                    <a:lnTo>
                      <a:pt x="1415" y="355"/>
                    </a:lnTo>
                    <a:lnTo>
                      <a:pt x="1413" y="359"/>
                    </a:lnTo>
                    <a:lnTo>
                      <a:pt x="1409" y="367"/>
                    </a:lnTo>
                    <a:lnTo>
                      <a:pt x="1409" y="369"/>
                    </a:lnTo>
                    <a:lnTo>
                      <a:pt x="1410" y="367"/>
                    </a:lnTo>
                    <a:lnTo>
                      <a:pt x="1414" y="367"/>
                    </a:lnTo>
                    <a:lnTo>
                      <a:pt x="1415" y="369"/>
                    </a:lnTo>
                    <a:lnTo>
                      <a:pt x="1421" y="371"/>
                    </a:lnTo>
                    <a:lnTo>
                      <a:pt x="1422" y="373"/>
                    </a:lnTo>
                    <a:lnTo>
                      <a:pt x="1428" y="376"/>
                    </a:lnTo>
                    <a:lnTo>
                      <a:pt x="1436" y="373"/>
                    </a:lnTo>
                    <a:lnTo>
                      <a:pt x="1444" y="376"/>
                    </a:lnTo>
                    <a:lnTo>
                      <a:pt x="1447" y="378"/>
                    </a:lnTo>
                    <a:lnTo>
                      <a:pt x="1448" y="382"/>
                    </a:lnTo>
                    <a:lnTo>
                      <a:pt x="1454" y="392"/>
                    </a:lnTo>
                    <a:lnTo>
                      <a:pt x="1461" y="406"/>
                    </a:lnTo>
                    <a:lnTo>
                      <a:pt x="1461" y="411"/>
                    </a:lnTo>
                    <a:lnTo>
                      <a:pt x="1459" y="414"/>
                    </a:lnTo>
                    <a:lnTo>
                      <a:pt x="1456" y="414"/>
                    </a:lnTo>
                    <a:lnTo>
                      <a:pt x="1455" y="413"/>
                    </a:lnTo>
                    <a:lnTo>
                      <a:pt x="1450" y="410"/>
                    </a:lnTo>
                    <a:lnTo>
                      <a:pt x="1436" y="410"/>
                    </a:lnTo>
                    <a:lnTo>
                      <a:pt x="1435" y="411"/>
                    </a:lnTo>
                    <a:lnTo>
                      <a:pt x="1433" y="414"/>
                    </a:lnTo>
                    <a:lnTo>
                      <a:pt x="1430" y="415"/>
                    </a:lnTo>
                    <a:lnTo>
                      <a:pt x="1429" y="415"/>
                    </a:lnTo>
                    <a:lnTo>
                      <a:pt x="1428" y="414"/>
                    </a:lnTo>
                    <a:lnTo>
                      <a:pt x="1426" y="411"/>
                    </a:lnTo>
                    <a:lnTo>
                      <a:pt x="1424" y="410"/>
                    </a:lnTo>
                    <a:lnTo>
                      <a:pt x="1421" y="407"/>
                    </a:lnTo>
                    <a:lnTo>
                      <a:pt x="1414" y="407"/>
                    </a:lnTo>
                    <a:lnTo>
                      <a:pt x="1402" y="408"/>
                    </a:lnTo>
                    <a:lnTo>
                      <a:pt x="1383" y="408"/>
                    </a:lnTo>
                    <a:lnTo>
                      <a:pt x="1381" y="406"/>
                    </a:lnTo>
                    <a:lnTo>
                      <a:pt x="1381" y="402"/>
                    </a:lnTo>
                    <a:lnTo>
                      <a:pt x="1384" y="399"/>
                    </a:lnTo>
                    <a:lnTo>
                      <a:pt x="1387" y="392"/>
                    </a:lnTo>
                    <a:lnTo>
                      <a:pt x="1389" y="384"/>
                    </a:lnTo>
                    <a:lnTo>
                      <a:pt x="1394" y="374"/>
                    </a:lnTo>
                    <a:lnTo>
                      <a:pt x="1407" y="360"/>
                    </a:lnTo>
                    <a:lnTo>
                      <a:pt x="1407" y="354"/>
                    </a:lnTo>
                    <a:lnTo>
                      <a:pt x="1406" y="351"/>
                    </a:lnTo>
                    <a:lnTo>
                      <a:pt x="1403" y="348"/>
                    </a:lnTo>
                    <a:lnTo>
                      <a:pt x="1400" y="348"/>
                    </a:lnTo>
                    <a:lnTo>
                      <a:pt x="1395" y="351"/>
                    </a:lnTo>
                    <a:lnTo>
                      <a:pt x="1392" y="354"/>
                    </a:lnTo>
                    <a:lnTo>
                      <a:pt x="1389" y="358"/>
                    </a:lnTo>
                    <a:lnTo>
                      <a:pt x="1388" y="360"/>
                    </a:lnTo>
                    <a:lnTo>
                      <a:pt x="1385" y="362"/>
                    </a:lnTo>
                    <a:lnTo>
                      <a:pt x="1373" y="362"/>
                    </a:lnTo>
                    <a:lnTo>
                      <a:pt x="1366" y="360"/>
                    </a:lnTo>
                    <a:lnTo>
                      <a:pt x="1359" y="363"/>
                    </a:lnTo>
                    <a:lnTo>
                      <a:pt x="1355" y="366"/>
                    </a:lnTo>
                    <a:lnTo>
                      <a:pt x="1353" y="369"/>
                    </a:lnTo>
                    <a:lnTo>
                      <a:pt x="1348" y="370"/>
                    </a:lnTo>
                    <a:lnTo>
                      <a:pt x="1344" y="374"/>
                    </a:lnTo>
                    <a:lnTo>
                      <a:pt x="1344" y="376"/>
                    </a:lnTo>
                    <a:lnTo>
                      <a:pt x="1347" y="377"/>
                    </a:lnTo>
                    <a:lnTo>
                      <a:pt x="1348" y="378"/>
                    </a:lnTo>
                    <a:lnTo>
                      <a:pt x="1348" y="380"/>
                    </a:lnTo>
                    <a:lnTo>
                      <a:pt x="1344" y="384"/>
                    </a:lnTo>
                    <a:lnTo>
                      <a:pt x="1339" y="386"/>
                    </a:lnTo>
                    <a:lnTo>
                      <a:pt x="1335" y="388"/>
                    </a:lnTo>
                    <a:lnTo>
                      <a:pt x="1332" y="389"/>
                    </a:lnTo>
                    <a:lnTo>
                      <a:pt x="1329" y="389"/>
                    </a:lnTo>
                    <a:lnTo>
                      <a:pt x="1327" y="386"/>
                    </a:lnTo>
                    <a:lnTo>
                      <a:pt x="1325" y="380"/>
                    </a:lnTo>
                    <a:lnTo>
                      <a:pt x="1325" y="366"/>
                    </a:lnTo>
                    <a:lnTo>
                      <a:pt x="1324" y="365"/>
                    </a:lnTo>
                    <a:lnTo>
                      <a:pt x="1317" y="371"/>
                    </a:lnTo>
                    <a:lnTo>
                      <a:pt x="1316" y="370"/>
                    </a:lnTo>
                    <a:lnTo>
                      <a:pt x="1305" y="365"/>
                    </a:lnTo>
                    <a:lnTo>
                      <a:pt x="1298" y="365"/>
                    </a:lnTo>
                    <a:lnTo>
                      <a:pt x="1294" y="367"/>
                    </a:lnTo>
                    <a:lnTo>
                      <a:pt x="1286" y="371"/>
                    </a:lnTo>
                    <a:lnTo>
                      <a:pt x="1264" y="374"/>
                    </a:lnTo>
                    <a:lnTo>
                      <a:pt x="1255" y="378"/>
                    </a:lnTo>
                    <a:lnTo>
                      <a:pt x="1251" y="386"/>
                    </a:lnTo>
                    <a:lnTo>
                      <a:pt x="1247" y="396"/>
                    </a:lnTo>
                    <a:lnTo>
                      <a:pt x="1246" y="404"/>
                    </a:lnTo>
                    <a:lnTo>
                      <a:pt x="1244" y="407"/>
                    </a:lnTo>
                    <a:lnTo>
                      <a:pt x="1246" y="407"/>
                    </a:lnTo>
                    <a:lnTo>
                      <a:pt x="1247" y="406"/>
                    </a:lnTo>
                    <a:lnTo>
                      <a:pt x="1251" y="403"/>
                    </a:lnTo>
                    <a:lnTo>
                      <a:pt x="1257" y="402"/>
                    </a:lnTo>
                    <a:lnTo>
                      <a:pt x="1264" y="399"/>
                    </a:lnTo>
                    <a:lnTo>
                      <a:pt x="1280" y="393"/>
                    </a:lnTo>
                    <a:lnTo>
                      <a:pt x="1287" y="389"/>
                    </a:lnTo>
                    <a:lnTo>
                      <a:pt x="1295" y="385"/>
                    </a:lnTo>
                    <a:lnTo>
                      <a:pt x="1303" y="384"/>
                    </a:lnTo>
                    <a:lnTo>
                      <a:pt x="1310" y="386"/>
                    </a:lnTo>
                    <a:lnTo>
                      <a:pt x="1316" y="392"/>
                    </a:lnTo>
                    <a:lnTo>
                      <a:pt x="1318" y="396"/>
                    </a:lnTo>
                    <a:lnTo>
                      <a:pt x="1318" y="403"/>
                    </a:lnTo>
                    <a:lnTo>
                      <a:pt x="1317" y="406"/>
                    </a:lnTo>
                    <a:lnTo>
                      <a:pt x="1313" y="410"/>
                    </a:lnTo>
                    <a:lnTo>
                      <a:pt x="1313" y="411"/>
                    </a:lnTo>
                    <a:lnTo>
                      <a:pt x="1314" y="413"/>
                    </a:lnTo>
                    <a:lnTo>
                      <a:pt x="1317" y="418"/>
                    </a:lnTo>
                    <a:lnTo>
                      <a:pt x="1321" y="422"/>
                    </a:lnTo>
                    <a:lnTo>
                      <a:pt x="1324" y="423"/>
                    </a:lnTo>
                    <a:lnTo>
                      <a:pt x="1328" y="419"/>
                    </a:lnTo>
                    <a:lnTo>
                      <a:pt x="1329" y="417"/>
                    </a:lnTo>
                    <a:lnTo>
                      <a:pt x="1333" y="414"/>
                    </a:lnTo>
                    <a:lnTo>
                      <a:pt x="1336" y="413"/>
                    </a:lnTo>
                    <a:lnTo>
                      <a:pt x="1337" y="413"/>
                    </a:lnTo>
                    <a:lnTo>
                      <a:pt x="1339" y="414"/>
                    </a:lnTo>
                    <a:lnTo>
                      <a:pt x="1339" y="419"/>
                    </a:lnTo>
                    <a:lnTo>
                      <a:pt x="1340" y="422"/>
                    </a:lnTo>
                    <a:lnTo>
                      <a:pt x="1340" y="429"/>
                    </a:lnTo>
                    <a:lnTo>
                      <a:pt x="1343" y="432"/>
                    </a:lnTo>
                    <a:lnTo>
                      <a:pt x="1346" y="433"/>
                    </a:lnTo>
                    <a:lnTo>
                      <a:pt x="1348" y="433"/>
                    </a:lnTo>
                    <a:lnTo>
                      <a:pt x="1359" y="422"/>
                    </a:lnTo>
                    <a:lnTo>
                      <a:pt x="1361" y="419"/>
                    </a:lnTo>
                    <a:lnTo>
                      <a:pt x="1363" y="419"/>
                    </a:lnTo>
                    <a:lnTo>
                      <a:pt x="1365" y="421"/>
                    </a:lnTo>
                    <a:lnTo>
                      <a:pt x="1370" y="429"/>
                    </a:lnTo>
                    <a:lnTo>
                      <a:pt x="1374" y="443"/>
                    </a:lnTo>
                    <a:lnTo>
                      <a:pt x="1373" y="447"/>
                    </a:lnTo>
                    <a:lnTo>
                      <a:pt x="1368" y="450"/>
                    </a:lnTo>
                    <a:lnTo>
                      <a:pt x="1361" y="452"/>
                    </a:lnTo>
                    <a:lnTo>
                      <a:pt x="1353" y="454"/>
                    </a:lnTo>
                    <a:lnTo>
                      <a:pt x="1348" y="455"/>
                    </a:lnTo>
                    <a:lnTo>
                      <a:pt x="1343" y="456"/>
                    </a:lnTo>
                    <a:lnTo>
                      <a:pt x="1333" y="459"/>
                    </a:lnTo>
                    <a:lnTo>
                      <a:pt x="1325" y="460"/>
                    </a:lnTo>
                    <a:lnTo>
                      <a:pt x="1320" y="462"/>
                    </a:lnTo>
                    <a:lnTo>
                      <a:pt x="1316" y="465"/>
                    </a:lnTo>
                    <a:lnTo>
                      <a:pt x="1310" y="469"/>
                    </a:lnTo>
                    <a:lnTo>
                      <a:pt x="1305" y="474"/>
                    </a:lnTo>
                    <a:lnTo>
                      <a:pt x="1298" y="476"/>
                    </a:lnTo>
                    <a:lnTo>
                      <a:pt x="1292" y="473"/>
                    </a:lnTo>
                    <a:lnTo>
                      <a:pt x="1290" y="467"/>
                    </a:lnTo>
                    <a:lnTo>
                      <a:pt x="1290" y="459"/>
                    </a:lnTo>
                    <a:lnTo>
                      <a:pt x="1288" y="451"/>
                    </a:lnTo>
                    <a:lnTo>
                      <a:pt x="1288" y="448"/>
                    </a:lnTo>
                    <a:lnTo>
                      <a:pt x="1284" y="448"/>
                    </a:lnTo>
                    <a:lnTo>
                      <a:pt x="1283" y="450"/>
                    </a:lnTo>
                    <a:lnTo>
                      <a:pt x="1280" y="451"/>
                    </a:lnTo>
                    <a:lnTo>
                      <a:pt x="1279" y="452"/>
                    </a:lnTo>
                    <a:lnTo>
                      <a:pt x="1277" y="455"/>
                    </a:lnTo>
                    <a:lnTo>
                      <a:pt x="1275" y="458"/>
                    </a:lnTo>
                    <a:lnTo>
                      <a:pt x="1272" y="459"/>
                    </a:lnTo>
                    <a:lnTo>
                      <a:pt x="1265" y="459"/>
                    </a:lnTo>
                    <a:lnTo>
                      <a:pt x="1262" y="460"/>
                    </a:lnTo>
                    <a:lnTo>
                      <a:pt x="1258" y="460"/>
                    </a:lnTo>
                    <a:lnTo>
                      <a:pt x="1254" y="462"/>
                    </a:lnTo>
                    <a:lnTo>
                      <a:pt x="1249" y="465"/>
                    </a:lnTo>
                    <a:lnTo>
                      <a:pt x="1244" y="467"/>
                    </a:lnTo>
                    <a:lnTo>
                      <a:pt x="1242" y="470"/>
                    </a:lnTo>
                    <a:lnTo>
                      <a:pt x="1239" y="476"/>
                    </a:lnTo>
                    <a:lnTo>
                      <a:pt x="1238" y="480"/>
                    </a:lnTo>
                    <a:lnTo>
                      <a:pt x="1240" y="488"/>
                    </a:lnTo>
                    <a:lnTo>
                      <a:pt x="1249" y="502"/>
                    </a:lnTo>
                    <a:lnTo>
                      <a:pt x="1249" y="507"/>
                    </a:lnTo>
                    <a:lnTo>
                      <a:pt x="1243" y="510"/>
                    </a:lnTo>
                    <a:lnTo>
                      <a:pt x="1232" y="510"/>
                    </a:lnTo>
                    <a:lnTo>
                      <a:pt x="1221" y="508"/>
                    </a:lnTo>
                    <a:lnTo>
                      <a:pt x="1213" y="507"/>
                    </a:lnTo>
                    <a:lnTo>
                      <a:pt x="1205" y="507"/>
                    </a:lnTo>
                    <a:lnTo>
                      <a:pt x="1202" y="508"/>
                    </a:lnTo>
                    <a:lnTo>
                      <a:pt x="1199" y="511"/>
                    </a:lnTo>
                    <a:lnTo>
                      <a:pt x="1198" y="514"/>
                    </a:lnTo>
                    <a:lnTo>
                      <a:pt x="1198" y="517"/>
                    </a:lnTo>
                    <a:lnTo>
                      <a:pt x="1199" y="519"/>
                    </a:lnTo>
                    <a:lnTo>
                      <a:pt x="1199" y="524"/>
                    </a:lnTo>
                    <a:lnTo>
                      <a:pt x="1198" y="526"/>
                    </a:lnTo>
                    <a:lnTo>
                      <a:pt x="1195" y="528"/>
                    </a:lnTo>
                    <a:lnTo>
                      <a:pt x="1190" y="528"/>
                    </a:lnTo>
                    <a:lnTo>
                      <a:pt x="1187" y="529"/>
                    </a:lnTo>
                    <a:lnTo>
                      <a:pt x="1186" y="530"/>
                    </a:lnTo>
                    <a:lnTo>
                      <a:pt x="1184" y="533"/>
                    </a:lnTo>
                    <a:lnTo>
                      <a:pt x="1184" y="536"/>
                    </a:lnTo>
                    <a:lnTo>
                      <a:pt x="1187" y="541"/>
                    </a:lnTo>
                    <a:lnTo>
                      <a:pt x="1187" y="547"/>
                    </a:lnTo>
                    <a:lnTo>
                      <a:pt x="1186" y="550"/>
                    </a:lnTo>
                    <a:lnTo>
                      <a:pt x="1180" y="555"/>
                    </a:lnTo>
                    <a:lnTo>
                      <a:pt x="1177" y="556"/>
                    </a:lnTo>
                    <a:lnTo>
                      <a:pt x="1175" y="556"/>
                    </a:lnTo>
                    <a:lnTo>
                      <a:pt x="1171" y="552"/>
                    </a:lnTo>
                    <a:lnTo>
                      <a:pt x="1168" y="551"/>
                    </a:lnTo>
                    <a:lnTo>
                      <a:pt x="1165" y="551"/>
                    </a:lnTo>
                    <a:lnTo>
                      <a:pt x="1164" y="552"/>
                    </a:lnTo>
                    <a:lnTo>
                      <a:pt x="1164" y="555"/>
                    </a:lnTo>
                    <a:lnTo>
                      <a:pt x="1165" y="565"/>
                    </a:lnTo>
                    <a:lnTo>
                      <a:pt x="1176" y="584"/>
                    </a:lnTo>
                    <a:lnTo>
                      <a:pt x="1177" y="589"/>
                    </a:lnTo>
                    <a:lnTo>
                      <a:pt x="1172" y="593"/>
                    </a:lnTo>
                    <a:lnTo>
                      <a:pt x="1165" y="596"/>
                    </a:lnTo>
                    <a:lnTo>
                      <a:pt x="1157" y="600"/>
                    </a:lnTo>
                    <a:lnTo>
                      <a:pt x="1152" y="604"/>
                    </a:lnTo>
                    <a:lnTo>
                      <a:pt x="1145" y="613"/>
                    </a:lnTo>
                    <a:lnTo>
                      <a:pt x="1135" y="624"/>
                    </a:lnTo>
                    <a:lnTo>
                      <a:pt x="1126" y="636"/>
                    </a:lnTo>
                    <a:lnTo>
                      <a:pt x="1116" y="643"/>
                    </a:lnTo>
                    <a:lnTo>
                      <a:pt x="1108" y="648"/>
                    </a:lnTo>
                    <a:lnTo>
                      <a:pt x="1102" y="656"/>
                    </a:lnTo>
                    <a:lnTo>
                      <a:pt x="1100" y="663"/>
                    </a:lnTo>
                    <a:lnTo>
                      <a:pt x="1101" y="670"/>
                    </a:lnTo>
                    <a:lnTo>
                      <a:pt x="1105" y="678"/>
                    </a:lnTo>
                    <a:lnTo>
                      <a:pt x="1113" y="703"/>
                    </a:lnTo>
                    <a:lnTo>
                      <a:pt x="1116" y="713"/>
                    </a:lnTo>
                    <a:lnTo>
                      <a:pt x="1117" y="719"/>
                    </a:lnTo>
                    <a:lnTo>
                      <a:pt x="1117" y="728"/>
                    </a:lnTo>
                    <a:lnTo>
                      <a:pt x="1115" y="737"/>
                    </a:lnTo>
                    <a:lnTo>
                      <a:pt x="1112" y="743"/>
                    </a:lnTo>
                    <a:lnTo>
                      <a:pt x="1106" y="745"/>
                    </a:lnTo>
                    <a:lnTo>
                      <a:pt x="1101" y="743"/>
                    </a:lnTo>
                    <a:lnTo>
                      <a:pt x="1100" y="740"/>
                    </a:lnTo>
                    <a:lnTo>
                      <a:pt x="1098" y="736"/>
                    </a:lnTo>
                    <a:lnTo>
                      <a:pt x="1098" y="733"/>
                    </a:lnTo>
                    <a:lnTo>
                      <a:pt x="1097" y="729"/>
                    </a:lnTo>
                    <a:lnTo>
                      <a:pt x="1094" y="726"/>
                    </a:lnTo>
                    <a:lnTo>
                      <a:pt x="1091" y="725"/>
                    </a:lnTo>
                    <a:lnTo>
                      <a:pt x="1085" y="719"/>
                    </a:lnTo>
                    <a:lnTo>
                      <a:pt x="1080" y="708"/>
                    </a:lnTo>
                    <a:lnTo>
                      <a:pt x="1076" y="695"/>
                    </a:lnTo>
                    <a:lnTo>
                      <a:pt x="1075" y="682"/>
                    </a:lnTo>
                    <a:lnTo>
                      <a:pt x="1074" y="678"/>
                    </a:lnTo>
                    <a:lnTo>
                      <a:pt x="1074" y="676"/>
                    </a:lnTo>
                    <a:lnTo>
                      <a:pt x="1072" y="674"/>
                    </a:lnTo>
                    <a:lnTo>
                      <a:pt x="1071" y="674"/>
                    </a:lnTo>
                    <a:lnTo>
                      <a:pt x="1068" y="677"/>
                    </a:lnTo>
                    <a:lnTo>
                      <a:pt x="1067" y="680"/>
                    </a:lnTo>
                    <a:lnTo>
                      <a:pt x="1061" y="682"/>
                    </a:lnTo>
                    <a:lnTo>
                      <a:pt x="1056" y="680"/>
                    </a:lnTo>
                    <a:lnTo>
                      <a:pt x="1053" y="676"/>
                    </a:lnTo>
                    <a:lnTo>
                      <a:pt x="1050" y="673"/>
                    </a:lnTo>
                    <a:lnTo>
                      <a:pt x="1048" y="667"/>
                    </a:lnTo>
                    <a:lnTo>
                      <a:pt x="1045" y="666"/>
                    </a:lnTo>
                    <a:lnTo>
                      <a:pt x="1039" y="669"/>
                    </a:lnTo>
                    <a:lnTo>
                      <a:pt x="1031" y="671"/>
                    </a:lnTo>
                    <a:lnTo>
                      <a:pt x="1024" y="674"/>
                    </a:lnTo>
                    <a:lnTo>
                      <a:pt x="1002" y="674"/>
                    </a:lnTo>
                    <a:lnTo>
                      <a:pt x="998" y="676"/>
                    </a:lnTo>
                    <a:lnTo>
                      <a:pt x="997" y="677"/>
                    </a:lnTo>
                    <a:lnTo>
                      <a:pt x="996" y="680"/>
                    </a:lnTo>
                    <a:lnTo>
                      <a:pt x="996" y="682"/>
                    </a:lnTo>
                    <a:lnTo>
                      <a:pt x="994" y="685"/>
                    </a:lnTo>
                    <a:lnTo>
                      <a:pt x="994" y="687"/>
                    </a:lnTo>
                    <a:lnTo>
                      <a:pt x="992" y="689"/>
                    </a:lnTo>
                    <a:lnTo>
                      <a:pt x="989" y="689"/>
                    </a:lnTo>
                    <a:lnTo>
                      <a:pt x="986" y="688"/>
                    </a:lnTo>
                    <a:lnTo>
                      <a:pt x="982" y="687"/>
                    </a:lnTo>
                    <a:lnTo>
                      <a:pt x="974" y="682"/>
                    </a:lnTo>
                    <a:lnTo>
                      <a:pt x="963" y="680"/>
                    </a:lnTo>
                    <a:lnTo>
                      <a:pt x="937" y="680"/>
                    </a:lnTo>
                    <a:lnTo>
                      <a:pt x="931" y="682"/>
                    </a:lnTo>
                    <a:lnTo>
                      <a:pt x="929" y="688"/>
                    </a:lnTo>
                    <a:lnTo>
                      <a:pt x="923" y="693"/>
                    </a:lnTo>
                    <a:lnTo>
                      <a:pt x="916" y="699"/>
                    </a:lnTo>
                    <a:lnTo>
                      <a:pt x="910" y="702"/>
                    </a:lnTo>
                    <a:lnTo>
                      <a:pt x="907" y="703"/>
                    </a:lnTo>
                    <a:lnTo>
                      <a:pt x="904" y="706"/>
                    </a:lnTo>
                    <a:lnTo>
                      <a:pt x="900" y="707"/>
                    </a:lnTo>
                    <a:lnTo>
                      <a:pt x="897" y="710"/>
                    </a:lnTo>
                    <a:lnTo>
                      <a:pt x="894" y="714"/>
                    </a:lnTo>
                    <a:lnTo>
                      <a:pt x="893" y="715"/>
                    </a:lnTo>
                    <a:lnTo>
                      <a:pt x="893" y="718"/>
                    </a:lnTo>
                    <a:lnTo>
                      <a:pt x="899" y="724"/>
                    </a:lnTo>
                    <a:lnTo>
                      <a:pt x="900" y="732"/>
                    </a:lnTo>
                    <a:lnTo>
                      <a:pt x="900" y="741"/>
                    </a:lnTo>
                    <a:lnTo>
                      <a:pt x="897" y="751"/>
                    </a:lnTo>
                    <a:lnTo>
                      <a:pt x="894" y="763"/>
                    </a:lnTo>
                    <a:lnTo>
                      <a:pt x="894" y="778"/>
                    </a:lnTo>
                    <a:lnTo>
                      <a:pt x="896" y="796"/>
                    </a:lnTo>
                    <a:lnTo>
                      <a:pt x="900" y="809"/>
                    </a:lnTo>
                    <a:lnTo>
                      <a:pt x="905" y="818"/>
                    </a:lnTo>
                    <a:lnTo>
                      <a:pt x="914" y="828"/>
                    </a:lnTo>
                    <a:lnTo>
                      <a:pt x="930" y="844"/>
                    </a:lnTo>
                    <a:lnTo>
                      <a:pt x="937" y="848"/>
                    </a:lnTo>
                    <a:lnTo>
                      <a:pt x="944" y="847"/>
                    </a:lnTo>
                    <a:lnTo>
                      <a:pt x="951" y="843"/>
                    </a:lnTo>
                    <a:lnTo>
                      <a:pt x="959" y="837"/>
                    </a:lnTo>
                    <a:lnTo>
                      <a:pt x="966" y="837"/>
                    </a:lnTo>
                    <a:lnTo>
                      <a:pt x="967" y="839"/>
                    </a:lnTo>
                    <a:lnTo>
                      <a:pt x="968" y="839"/>
                    </a:lnTo>
                    <a:lnTo>
                      <a:pt x="970" y="840"/>
                    </a:lnTo>
                    <a:lnTo>
                      <a:pt x="972" y="840"/>
                    </a:lnTo>
                    <a:lnTo>
                      <a:pt x="975" y="839"/>
                    </a:lnTo>
                    <a:lnTo>
                      <a:pt x="977" y="836"/>
                    </a:lnTo>
                    <a:lnTo>
                      <a:pt x="979" y="832"/>
                    </a:lnTo>
                    <a:lnTo>
                      <a:pt x="979" y="822"/>
                    </a:lnTo>
                    <a:lnTo>
                      <a:pt x="978" y="817"/>
                    </a:lnTo>
                    <a:lnTo>
                      <a:pt x="979" y="811"/>
                    </a:lnTo>
                    <a:lnTo>
                      <a:pt x="981" y="807"/>
                    </a:lnTo>
                    <a:lnTo>
                      <a:pt x="985" y="803"/>
                    </a:lnTo>
                    <a:lnTo>
                      <a:pt x="989" y="802"/>
                    </a:lnTo>
                    <a:lnTo>
                      <a:pt x="1004" y="802"/>
                    </a:lnTo>
                    <a:lnTo>
                      <a:pt x="1015" y="799"/>
                    </a:lnTo>
                    <a:lnTo>
                      <a:pt x="1024" y="799"/>
                    </a:lnTo>
                    <a:lnTo>
                      <a:pt x="1028" y="802"/>
                    </a:lnTo>
                    <a:lnTo>
                      <a:pt x="1031" y="818"/>
                    </a:lnTo>
                    <a:lnTo>
                      <a:pt x="1030" y="828"/>
                    </a:lnTo>
                    <a:lnTo>
                      <a:pt x="1024" y="835"/>
                    </a:lnTo>
                    <a:lnTo>
                      <a:pt x="1019" y="843"/>
                    </a:lnTo>
                    <a:lnTo>
                      <a:pt x="1016" y="852"/>
                    </a:lnTo>
                    <a:lnTo>
                      <a:pt x="1018" y="862"/>
                    </a:lnTo>
                    <a:lnTo>
                      <a:pt x="1016" y="872"/>
                    </a:lnTo>
                    <a:lnTo>
                      <a:pt x="1015" y="876"/>
                    </a:lnTo>
                    <a:lnTo>
                      <a:pt x="1012" y="881"/>
                    </a:lnTo>
                    <a:lnTo>
                      <a:pt x="1012" y="883"/>
                    </a:lnTo>
                    <a:lnTo>
                      <a:pt x="1011" y="884"/>
                    </a:lnTo>
                    <a:lnTo>
                      <a:pt x="1011" y="885"/>
                    </a:lnTo>
                    <a:lnTo>
                      <a:pt x="1023" y="885"/>
                    </a:lnTo>
                    <a:lnTo>
                      <a:pt x="1026" y="887"/>
                    </a:lnTo>
                    <a:lnTo>
                      <a:pt x="1027" y="887"/>
                    </a:lnTo>
                    <a:lnTo>
                      <a:pt x="1030" y="889"/>
                    </a:lnTo>
                    <a:lnTo>
                      <a:pt x="1033" y="889"/>
                    </a:lnTo>
                    <a:lnTo>
                      <a:pt x="1041" y="888"/>
                    </a:lnTo>
                    <a:lnTo>
                      <a:pt x="1048" y="883"/>
                    </a:lnTo>
                    <a:lnTo>
                      <a:pt x="1056" y="880"/>
                    </a:lnTo>
                    <a:lnTo>
                      <a:pt x="1061" y="883"/>
                    </a:lnTo>
                    <a:lnTo>
                      <a:pt x="1068" y="887"/>
                    </a:lnTo>
                    <a:lnTo>
                      <a:pt x="1074" y="895"/>
                    </a:lnTo>
                    <a:lnTo>
                      <a:pt x="1078" y="903"/>
                    </a:lnTo>
                    <a:lnTo>
                      <a:pt x="1079" y="910"/>
                    </a:lnTo>
                    <a:lnTo>
                      <a:pt x="1076" y="922"/>
                    </a:lnTo>
                    <a:lnTo>
                      <a:pt x="1074" y="937"/>
                    </a:lnTo>
                    <a:lnTo>
                      <a:pt x="1074" y="954"/>
                    </a:lnTo>
                    <a:lnTo>
                      <a:pt x="1075" y="965"/>
                    </a:lnTo>
                    <a:lnTo>
                      <a:pt x="1079" y="973"/>
                    </a:lnTo>
                    <a:lnTo>
                      <a:pt x="1082" y="977"/>
                    </a:lnTo>
                    <a:lnTo>
                      <a:pt x="1085" y="983"/>
                    </a:lnTo>
                    <a:lnTo>
                      <a:pt x="1090" y="988"/>
                    </a:lnTo>
                    <a:lnTo>
                      <a:pt x="1093" y="989"/>
                    </a:lnTo>
                    <a:lnTo>
                      <a:pt x="1097" y="991"/>
                    </a:lnTo>
                    <a:lnTo>
                      <a:pt x="1101" y="989"/>
                    </a:lnTo>
                    <a:lnTo>
                      <a:pt x="1112" y="984"/>
                    </a:lnTo>
                    <a:lnTo>
                      <a:pt x="1119" y="980"/>
                    </a:lnTo>
                    <a:lnTo>
                      <a:pt x="1124" y="974"/>
                    </a:lnTo>
                    <a:lnTo>
                      <a:pt x="1128" y="974"/>
                    </a:lnTo>
                    <a:lnTo>
                      <a:pt x="1134" y="976"/>
                    </a:lnTo>
                    <a:lnTo>
                      <a:pt x="1139" y="980"/>
                    </a:lnTo>
                    <a:lnTo>
                      <a:pt x="1145" y="985"/>
                    </a:lnTo>
                    <a:lnTo>
                      <a:pt x="1146" y="988"/>
                    </a:lnTo>
                    <a:lnTo>
                      <a:pt x="1146" y="989"/>
                    </a:lnTo>
                    <a:lnTo>
                      <a:pt x="1149" y="992"/>
                    </a:lnTo>
                    <a:lnTo>
                      <a:pt x="1156" y="992"/>
                    </a:lnTo>
                    <a:lnTo>
                      <a:pt x="1160" y="991"/>
                    </a:lnTo>
                    <a:lnTo>
                      <a:pt x="1164" y="988"/>
                    </a:lnTo>
                    <a:lnTo>
                      <a:pt x="1167" y="985"/>
                    </a:lnTo>
                    <a:lnTo>
                      <a:pt x="1172" y="977"/>
                    </a:lnTo>
                    <a:lnTo>
                      <a:pt x="1176" y="972"/>
                    </a:lnTo>
                    <a:lnTo>
                      <a:pt x="1183" y="962"/>
                    </a:lnTo>
                    <a:lnTo>
                      <a:pt x="1191" y="955"/>
                    </a:lnTo>
                    <a:lnTo>
                      <a:pt x="1198" y="951"/>
                    </a:lnTo>
                    <a:lnTo>
                      <a:pt x="1203" y="948"/>
                    </a:lnTo>
                    <a:lnTo>
                      <a:pt x="1210" y="943"/>
                    </a:lnTo>
                    <a:lnTo>
                      <a:pt x="1219" y="937"/>
                    </a:lnTo>
                    <a:lnTo>
                      <a:pt x="1225" y="936"/>
                    </a:lnTo>
                    <a:lnTo>
                      <a:pt x="1228" y="939"/>
                    </a:lnTo>
                    <a:lnTo>
                      <a:pt x="1228" y="943"/>
                    </a:lnTo>
                    <a:lnTo>
                      <a:pt x="1225" y="948"/>
                    </a:lnTo>
                    <a:lnTo>
                      <a:pt x="1223" y="955"/>
                    </a:lnTo>
                    <a:lnTo>
                      <a:pt x="1221" y="959"/>
                    </a:lnTo>
                    <a:lnTo>
                      <a:pt x="1221" y="977"/>
                    </a:lnTo>
                    <a:lnTo>
                      <a:pt x="1223" y="985"/>
                    </a:lnTo>
                    <a:lnTo>
                      <a:pt x="1225" y="989"/>
                    </a:lnTo>
                    <a:lnTo>
                      <a:pt x="1228" y="988"/>
                    </a:lnTo>
                    <a:lnTo>
                      <a:pt x="1228" y="981"/>
                    </a:lnTo>
                    <a:lnTo>
                      <a:pt x="1229" y="972"/>
                    </a:lnTo>
                    <a:lnTo>
                      <a:pt x="1232" y="963"/>
                    </a:lnTo>
                    <a:lnTo>
                      <a:pt x="1239" y="954"/>
                    </a:lnTo>
                    <a:lnTo>
                      <a:pt x="1247" y="948"/>
                    </a:lnTo>
                    <a:lnTo>
                      <a:pt x="1254" y="946"/>
                    </a:lnTo>
                    <a:lnTo>
                      <a:pt x="1257" y="948"/>
                    </a:lnTo>
                    <a:lnTo>
                      <a:pt x="1258" y="951"/>
                    </a:lnTo>
                    <a:lnTo>
                      <a:pt x="1261" y="954"/>
                    </a:lnTo>
                    <a:lnTo>
                      <a:pt x="1262" y="958"/>
                    </a:lnTo>
                    <a:lnTo>
                      <a:pt x="1265" y="963"/>
                    </a:lnTo>
                    <a:lnTo>
                      <a:pt x="1268" y="965"/>
                    </a:lnTo>
                    <a:lnTo>
                      <a:pt x="1269" y="966"/>
                    </a:lnTo>
                    <a:lnTo>
                      <a:pt x="1272" y="965"/>
                    </a:lnTo>
                    <a:lnTo>
                      <a:pt x="1279" y="961"/>
                    </a:lnTo>
                    <a:lnTo>
                      <a:pt x="1286" y="959"/>
                    </a:lnTo>
                    <a:lnTo>
                      <a:pt x="1292" y="961"/>
                    </a:lnTo>
                    <a:lnTo>
                      <a:pt x="1298" y="966"/>
                    </a:lnTo>
                    <a:lnTo>
                      <a:pt x="1299" y="970"/>
                    </a:lnTo>
                    <a:lnTo>
                      <a:pt x="1302" y="974"/>
                    </a:lnTo>
                    <a:lnTo>
                      <a:pt x="1303" y="976"/>
                    </a:lnTo>
                    <a:lnTo>
                      <a:pt x="1303" y="977"/>
                    </a:lnTo>
                    <a:lnTo>
                      <a:pt x="1305" y="974"/>
                    </a:lnTo>
                    <a:lnTo>
                      <a:pt x="1307" y="973"/>
                    </a:lnTo>
                    <a:lnTo>
                      <a:pt x="1309" y="969"/>
                    </a:lnTo>
                    <a:lnTo>
                      <a:pt x="1309" y="966"/>
                    </a:lnTo>
                    <a:lnTo>
                      <a:pt x="1311" y="961"/>
                    </a:lnTo>
                    <a:lnTo>
                      <a:pt x="1318" y="958"/>
                    </a:lnTo>
                    <a:lnTo>
                      <a:pt x="1328" y="956"/>
                    </a:lnTo>
                    <a:lnTo>
                      <a:pt x="1337" y="961"/>
                    </a:lnTo>
                    <a:lnTo>
                      <a:pt x="1342" y="963"/>
                    </a:lnTo>
                    <a:lnTo>
                      <a:pt x="1344" y="966"/>
                    </a:lnTo>
                    <a:lnTo>
                      <a:pt x="1346" y="969"/>
                    </a:lnTo>
                    <a:lnTo>
                      <a:pt x="1346" y="970"/>
                    </a:lnTo>
                    <a:lnTo>
                      <a:pt x="1347" y="970"/>
                    </a:lnTo>
                    <a:lnTo>
                      <a:pt x="1347" y="972"/>
                    </a:lnTo>
                    <a:lnTo>
                      <a:pt x="1351" y="972"/>
                    </a:lnTo>
                    <a:lnTo>
                      <a:pt x="1353" y="969"/>
                    </a:lnTo>
                    <a:lnTo>
                      <a:pt x="1355" y="966"/>
                    </a:lnTo>
                    <a:lnTo>
                      <a:pt x="1358" y="962"/>
                    </a:lnTo>
                    <a:lnTo>
                      <a:pt x="1359" y="958"/>
                    </a:lnTo>
                    <a:lnTo>
                      <a:pt x="1363" y="954"/>
                    </a:lnTo>
                    <a:lnTo>
                      <a:pt x="1365" y="956"/>
                    </a:lnTo>
                    <a:lnTo>
                      <a:pt x="1363" y="965"/>
                    </a:lnTo>
                    <a:lnTo>
                      <a:pt x="1361" y="976"/>
                    </a:lnTo>
                    <a:lnTo>
                      <a:pt x="1354" y="989"/>
                    </a:lnTo>
                    <a:lnTo>
                      <a:pt x="1354" y="993"/>
                    </a:lnTo>
                    <a:lnTo>
                      <a:pt x="1355" y="993"/>
                    </a:lnTo>
                    <a:lnTo>
                      <a:pt x="1357" y="995"/>
                    </a:lnTo>
                    <a:lnTo>
                      <a:pt x="1359" y="993"/>
                    </a:lnTo>
                    <a:lnTo>
                      <a:pt x="1362" y="993"/>
                    </a:lnTo>
                    <a:lnTo>
                      <a:pt x="1363" y="995"/>
                    </a:lnTo>
                    <a:lnTo>
                      <a:pt x="1365" y="998"/>
                    </a:lnTo>
                    <a:lnTo>
                      <a:pt x="1366" y="999"/>
                    </a:lnTo>
                    <a:lnTo>
                      <a:pt x="1372" y="999"/>
                    </a:lnTo>
                    <a:lnTo>
                      <a:pt x="1374" y="998"/>
                    </a:lnTo>
                    <a:lnTo>
                      <a:pt x="1380" y="998"/>
                    </a:lnTo>
                    <a:lnTo>
                      <a:pt x="1383" y="999"/>
                    </a:lnTo>
                    <a:lnTo>
                      <a:pt x="1384" y="1002"/>
                    </a:lnTo>
                    <a:lnTo>
                      <a:pt x="1389" y="1007"/>
                    </a:lnTo>
                    <a:lnTo>
                      <a:pt x="1395" y="1015"/>
                    </a:lnTo>
                    <a:lnTo>
                      <a:pt x="1402" y="1026"/>
                    </a:lnTo>
                    <a:lnTo>
                      <a:pt x="1407" y="1032"/>
                    </a:lnTo>
                    <a:lnTo>
                      <a:pt x="1413" y="1032"/>
                    </a:lnTo>
                    <a:lnTo>
                      <a:pt x="1420" y="1028"/>
                    </a:lnTo>
                    <a:lnTo>
                      <a:pt x="1429" y="1025"/>
                    </a:lnTo>
                    <a:lnTo>
                      <a:pt x="1440" y="1026"/>
                    </a:lnTo>
                    <a:lnTo>
                      <a:pt x="1451" y="1035"/>
                    </a:lnTo>
                    <a:lnTo>
                      <a:pt x="1462" y="1046"/>
                    </a:lnTo>
                    <a:lnTo>
                      <a:pt x="1473" y="1058"/>
                    </a:lnTo>
                    <a:lnTo>
                      <a:pt x="1480" y="1069"/>
                    </a:lnTo>
                    <a:lnTo>
                      <a:pt x="1484" y="1078"/>
                    </a:lnTo>
                    <a:lnTo>
                      <a:pt x="1488" y="1084"/>
                    </a:lnTo>
                    <a:lnTo>
                      <a:pt x="1492" y="1087"/>
                    </a:lnTo>
                    <a:lnTo>
                      <a:pt x="1497" y="1089"/>
                    </a:lnTo>
                    <a:lnTo>
                      <a:pt x="1500" y="1092"/>
                    </a:lnTo>
                    <a:lnTo>
                      <a:pt x="1502" y="1096"/>
                    </a:lnTo>
                    <a:lnTo>
                      <a:pt x="1502" y="1099"/>
                    </a:lnTo>
                    <a:lnTo>
                      <a:pt x="1503" y="1103"/>
                    </a:lnTo>
                    <a:lnTo>
                      <a:pt x="1503" y="1106"/>
                    </a:lnTo>
                    <a:lnTo>
                      <a:pt x="1500" y="1111"/>
                    </a:lnTo>
                    <a:lnTo>
                      <a:pt x="1492" y="1117"/>
                    </a:lnTo>
                    <a:lnTo>
                      <a:pt x="1482" y="1122"/>
                    </a:lnTo>
                    <a:lnTo>
                      <a:pt x="1473" y="1125"/>
                    </a:lnTo>
                    <a:lnTo>
                      <a:pt x="1467" y="1128"/>
                    </a:lnTo>
                    <a:lnTo>
                      <a:pt x="1466" y="1131"/>
                    </a:lnTo>
                    <a:lnTo>
                      <a:pt x="1466" y="1135"/>
                    </a:lnTo>
                    <a:lnTo>
                      <a:pt x="1467" y="1136"/>
                    </a:lnTo>
                    <a:lnTo>
                      <a:pt x="1470" y="1136"/>
                    </a:lnTo>
                    <a:lnTo>
                      <a:pt x="1474" y="1137"/>
                    </a:lnTo>
                    <a:lnTo>
                      <a:pt x="1485" y="1135"/>
                    </a:lnTo>
                    <a:lnTo>
                      <a:pt x="1488" y="1133"/>
                    </a:lnTo>
                    <a:lnTo>
                      <a:pt x="1492" y="1129"/>
                    </a:lnTo>
                    <a:lnTo>
                      <a:pt x="1493" y="1126"/>
                    </a:lnTo>
                    <a:lnTo>
                      <a:pt x="1497" y="1122"/>
                    </a:lnTo>
                    <a:lnTo>
                      <a:pt x="1500" y="1121"/>
                    </a:lnTo>
                    <a:lnTo>
                      <a:pt x="1504" y="1120"/>
                    </a:lnTo>
                    <a:lnTo>
                      <a:pt x="1508" y="1121"/>
                    </a:lnTo>
                    <a:lnTo>
                      <a:pt x="1514" y="1124"/>
                    </a:lnTo>
                    <a:lnTo>
                      <a:pt x="1515" y="1128"/>
                    </a:lnTo>
                    <a:lnTo>
                      <a:pt x="1515" y="1132"/>
                    </a:lnTo>
                    <a:lnTo>
                      <a:pt x="1514" y="1136"/>
                    </a:lnTo>
                    <a:lnTo>
                      <a:pt x="1511" y="1141"/>
                    </a:lnTo>
                    <a:lnTo>
                      <a:pt x="1508" y="1146"/>
                    </a:lnTo>
                    <a:lnTo>
                      <a:pt x="1504" y="1148"/>
                    </a:lnTo>
                    <a:lnTo>
                      <a:pt x="1502" y="1151"/>
                    </a:lnTo>
                    <a:lnTo>
                      <a:pt x="1497" y="1154"/>
                    </a:lnTo>
                    <a:lnTo>
                      <a:pt x="1495" y="1155"/>
                    </a:lnTo>
                    <a:lnTo>
                      <a:pt x="1493" y="1157"/>
                    </a:lnTo>
                    <a:lnTo>
                      <a:pt x="1493" y="1159"/>
                    </a:lnTo>
                    <a:lnTo>
                      <a:pt x="1496" y="1159"/>
                    </a:lnTo>
                    <a:lnTo>
                      <a:pt x="1500" y="1161"/>
                    </a:lnTo>
                    <a:lnTo>
                      <a:pt x="1510" y="1161"/>
                    </a:lnTo>
                    <a:lnTo>
                      <a:pt x="1511" y="1159"/>
                    </a:lnTo>
                    <a:lnTo>
                      <a:pt x="1511" y="1155"/>
                    </a:lnTo>
                    <a:lnTo>
                      <a:pt x="1514" y="1147"/>
                    </a:lnTo>
                    <a:lnTo>
                      <a:pt x="1519" y="1139"/>
                    </a:lnTo>
                    <a:lnTo>
                      <a:pt x="1522" y="1136"/>
                    </a:lnTo>
                    <a:lnTo>
                      <a:pt x="1523" y="1133"/>
                    </a:lnTo>
                    <a:lnTo>
                      <a:pt x="1525" y="1133"/>
                    </a:lnTo>
                    <a:lnTo>
                      <a:pt x="1526" y="1132"/>
                    </a:lnTo>
                    <a:lnTo>
                      <a:pt x="1528" y="1132"/>
                    </a:lnTo>
                    <a:lnTo>
                      <a:pt x="1529" y="1133"/>
                    </a:lnTo>
                    <a:lnTo>
                      <a:pt x="1532" y="1133"/>
                    </a:lnTo>
                    <a:lnTo>
                      <a:pt x="1540" y="1135"/>
                    </a:lnTo>
                    <a:lnTo>
                      <a:pt x="1549" y="1137"/>
                    </a:lnTo>
                    <a:lnTo>
                      <a:pt x="1558" y="1141"/>
                    </a:lnTo>
                    <a:lnTo>
                      <a:pt x="1566" y="1147"/>
                    </a:lnTo>
                    <a:lnTo>
                      <a:pt x="1575" y="1154"/>
                    </a:lnTo>
                    <a:lnTo>
                      <a:pt x="1586" y="1161"/>
                    </a:lnTo>
                    <a:lnTo>
                      <a:pt x="1595" y="1165"/>
                    </a:lnTo>
                    <a:lnTo>
                      <a:pt x="1604" y="1165"/>
                    </a:lnTo>
                    <a:lnTo>
                      <a:pt x="1612" y="1162"/>
                    </a:lnTo>
                    <a:lnTo>
                      <a:pt x="1619" y="1162"/>
                    </a:lnTo>
                    <a:lnTo>
                      <a:pt x="1627" y="1166"/>
                    </a:lnTo>
                    <a:lnTo>
                      <a:pt x="1636" y="1173"/>
                    </a:lnTo>
                    <a:lnTo>
                      <a:pt x="1642" y="1180"/>
                    </a:lnTo>
                    <a:lnTo>
                      <a:pt x="1649" y="1185"/>
                    </a:lnTo>
                    <a:lnTo>
                      <a:pt x="1657" y="1189"/>
                    </a:lnTo>
                    <a:lnTo>
                      <a:pt x="1666" y="1192"/>
                    </a:lnTo>
                    <a:lnTo>
                      <a:pt x="1672" y="1195"/>
                    </a:lnTo>
                    <a:lnTo>
                      <a:pt x="1682" y="1202"/>
                    </a:lnTo>
                    <a:lnTo>
                      <a:pt x="1689" y="1214"/>
                    </a:lnTo>
                    <a:lnTo>
                      <a:pt x="1693" y="1226"/>
                    </a:lnTo>
                    <a:lnTo>
                      <a:pt x="1693" y="1236"/>
                    </a:lnTo>
                    <a:lnTo>
                      <a:pt x="1690" y="1247"/>
                    </a:lnTo>
                    <a:lnTo>
                      <a:pt x="1686" y="1258"/>
                    </a:lnTo>
                    <a:lnTo>
                      <a:pt x="1682" y="1268"/>
                    </a:lnTo>
                    <a:lnTo>
                      <a:pt x="1681" y="1273"/>
                    </a:lnTo>
                    <a:lnTo>
                      <a:pt x="1678" y="1278"/>
                    </a:lnTo>
                    <a:lnTo>
                      <a:pt x="1672" y="1287"/>
                    </a:lnTo>
                    <a:lnTo>
                      <a:pt x="1666" y="1296"/>
                    </a:lnTo>
                    <a:lnTo>
                      <a:pt x="1656" y="1307"/>
                    </a:lnTo>
                    <a:lnTo>
                      <a:pt x="1646" y="1317"/>
                    </a:lnTo>
                    <a:lnTo>
                      <a:pt x="1638" y="1329"/>
                    </a:lnTo>
                    <a:lnTo>
                      <a:pt x="1637" y="1342"/>
                    </a:lnTo>
                    <a:lnTo>
                      <a:pt x="1640" y="1351"/>
                    </a:lnTo>
                    <a:lnTo>
                      <a:pt x="1641" y="1358"/>
                    </a:lnTo>
                    <a:lnTo>
                      <a:pt x="1641" y="1365"/>
                    </a:lnTo>
                    <a:lnTo>
                      <a:pt x="1638" y="1374"/>
                    </a:lnTo>
                    <a:lnTo>
                      <a:pt x="1636" y="1385"/>
                    </a:lnTo>
                    <a:lnTo>
                      <a:pt x="1633" y="1394"/>
                    </a:lnTo>
                    <a:lnTo>
                      <a:pt x="1633" y="1400"/>
                    </a:lnTo>
                    <a:lnTo>
                      <a:pt x="1634" y="1407"/>
                    </a:lnTo>
                    <a:lnTo>
                      <a:pt x="1631" y="1414"/>
                    </a:lnTo>
                    <a:lnTo>
                      <a:pt x="1627" y="1422"/>
                    </a:lnTo>
                    <a:lnTo>
                      <a:pt x="1622" y="1429"/>
                    </a:lnTo>
                    <a:lnTo>
                      <a:pt x="1616" y="1440"/>
                    </a:lnTo>
                    <a:lnTo>
                      <a:pt x="1612" y="1453"/>
                    </a:lnTo>
                    <a:lnTo>
                      <a:pt x="1607" y="1462"/>
                    </a:lnTo>
                    <a:lnTo>
                      <a:pt x="1603" y="1466"/>
                    </a:lnTo>
                    <a:lnTo>
                      <a:pt x="1595" y="1469"/>
                    </a:lnTo>
                    <a:lnTo>
                      <a:pt x="1586" y="1469"/>
                    </a:lnTo>
                    <a:lnTo>
                      <a:pt x="1577" y="1472"/>
                    </a:lnTo>
                    <a:lnTo>
                      <a:pt x="1570" y="1474"/>
                    </a:lnTo>
                    <a:lnTo>
                      <a:pt x="1563" y="1476"/>
                    </a:lnTo>
                    <a:lnTo>
                      <a:pt x="1559" y="1479"/>
                    </a:lnTo>
                    <a:lnTo>
                      <a:pt x="1558" y="1480"/>
                    </a:lnTo>
                    <a:lnTo>
                      <a:pt x="1556" y="1480"/>
                    </a:lnTo>
                    <a:lnTo>
                      <a:pt x="1554" y="1481"/>
                    </a:lnTo>
                    <a:lnTo>
                      <a:pt x="1548" y="1485"/>
                    </a:lnTo>
                    <a:lnTo>
                      <a:pt x="1538" y="1489"/>
                    </a:lnTo>
                    <a:lnTo>
                      <a:pt x="1530" y="1496"/>
                    </a:lnTo>
                    <a:lnTo>
                      <a:pt x="1521" y="1502"/>
                    </a:lnTo>
                    <a:lnTo>
                      <a:pt x="1517" y="1509"/>
                    </a:lnTo>
                    <a:lnTo>
                      <a:pt x="1517" y="1517"/>
                    </a:lnTo>
                    <a:lnTo>
                      <a:pt x="1519" y="1526"/>
                    </a:lnTo>
                    <a:lnTo>
                      <a:pt x="1521" y="1536"/>
                    </a:lnTo>
                    <a:lnTo>
                      <a:pt x="1519" y="1544"/>
                    </a:lnTo>
                    <a:lnTo>
                      <a:pt x="1517" y="1548"/>
                    </a:lnTo>
                    <a:lnTo>
                      <a:pt x="1514" y="1551"/>
                    </a:lnTo>
                    <a:lnTo>
                      <a:pt x="1512" y="1551"/>
                    </a:lnTo>
                    <a:lnTo>
                      <a:pt x="1510" y="1553"/>
                    </a:lnTo>
                    <a:lnTo>
                      <a:pt x="1508" y="1553"/>
                    </a:lnTo>
                    <a:lnTo>
                      <a:pt x="1506" y="1554"/>
                    </a:lnTo>
                    <a:lnTo>
                      <a:pt x="1499" y="1568"/>
                    </a:lnTo>
                    <a:lnTo>
                      <a:pt x="1496" y="1572"/>
                    </a:lnTo>
                    <a:lnTo>
                      <a:pt x="1492" y="1576"/>
                    </a:lnTo>
                    <a:lnTo>
                      <a:pt x="1489" y="1577"/>
                    </a:lnTo>
                    <a:lnTo>
                      <a:pt x="1488" y="1579"/>
                    </a:lnTo>
                    <a:lnTo>
                      <a:pt x="1485" y="1580"/>
                    </a:lnTo>
                    <a:lnTo>
                      <a:pt x="1478" y="1590"/>
                    </a:lnTo>
                    <a:lnTo>
                      <a:pt x="1476" y="1605"/>
                    </a:lnTo>
                    <a:lnTo>
                      <a:pt x="1471" y="1614"/>
                    </a:lnTo>
                    <a:lnTo>
                      <a:pt x="1462" y="1627"/>
                    </a:lnTo>
                    <a:lnTo>
                      <a:pt x="1450" y="1640"/>
                    </a:lnTo>
                    <a:lnTo>
                      <a:pt x="1440" y="1648"/>
                    </a:lnTo>
                    <a:lnTo>
                      <a:pt x="1430" y="1651"/>
                    </a:lnTo>
                    <a:lnTo>
                      <a:pt x="1421" y="1650"/>
                    </a:lnTo>
                    <a:lnTo>
                      <a:pt x="1411" y="1647"/>
                    </a:lnTo>
                    <a:lnTo>
                      <a:pt x="1406" y="1642"/>
                    </a:lnTo>
                    <a:lnTo>
                      <a:pt x="1402" y="1633"/>
                    </a:lnTo>
                    <a:lnTo>
                      <a:pt x="1399" y="1622"/>
                    </a:lnTo>
                    <a:lnTo>
                      <a:pt x="1398" y="1613"/>
                    </a:lnTo>
                    <a:lnTo>
                      <a:pt x="1398" y="1606"/>
                    </a:lnTo>
                    <a:lnTo>
                      <a:pt x="1396" y="1606"/>
                    </a:lnTo>
                    <a:lnTo>
                      <a:pt x="1395" y="1613"/>
                    </a:lnTo>
                    <a:lnTo>
                      <a:pt x="1391" y="1622"/>
                    </a:lnTo>
                    <a:lnTo>
                      <a:pt x="1389" y="1632"/>
                    </a:lnTo>
                    <a:lnTo>
                      <a:pt x="1389" y="1637"/>
                    </a:lnTo>
                    <a:lnTo>
                      <a:pt x="1392" y="1643"/>
                    </a:lnTo>
                    <a:lnTo>
                      <a:pt x="1406" y="1657"/>
                    </a:lnTo>
                    <a:lnTo>
                      <a:pt x="1411" y="1661"/>
                    </a:lnTo>
                    <a:lnTo>
                      <a:pt x="1414" y="1664"/>
                    </a:lnTo>
                    <a:lnTo>
                      <a:pt x="1415" y="1666"/>
                    </a:lnTo>
                    <a:lnTo>
                      <a:pt x="1414" y="1669"/>
                    </a:lnTo>
                    <a:lnTo>
                      <a:pt x="1414" y="1673"/>
                    </a:lnTo>
                    <a:lnTo>
                      <a:pt x="1411" y="1677"/>
                    </a:lnTo>
                    <a:lnTo>
                      <a:pt x="1409" y="1683"/>
                    </a:lnTo>
                    <a:lnTo>
                      <a:pt x="1403" y="1690"/>
                    </a:lnTo>
                    <a:lnTo>
                      <a:pt x="1399" y="1698"/>
                    </a:lnTo>
                    <a:lnTo>
                      <a:pt x="1394" y="1705"/>
                    </a:lnTo>
                    <a:lnTo>
                      <a:pt x="1391" y="1707"/>
                    </a:lnTo>
                    <a:lnTo>
                      <a:pt x="1385" y="1709"/>
                    </a:lnTo>
                    <a:lnTo>
                      <a:pt x="1376" y="1710"/>
                    </a:lnTo>
                    <a:lnTo>
                      <a:pt x="1365" y="1711"/>
                    </a:lnTo>
                    <a:lnTo>
                      <a:pt x="1354" y="1711"/>
                    </a:lnTo>
                    <a:lnTo>
                      <a:pt x="1347" y="1710"/>
                    </a:lnTo>
                    <a:lnTo>
                      <a:pt x="1344" y="1709"/>
                    </a:lnTo>
                    <a:lnTo>
                      <a:pt x="1342" y="1710"/>
                    </a:lnTo>
                    <a:lnTo>
                      <a:pt x="1339" y="1716"/>
                    </a:lnTo>
                    <a:lnTo>
                      <a:pt x="1339" y="1732"/>
                    </a:lnTo>
                    <a:lnTo>
                      <a:pt x="1340" y="1735"/>
                    </a:lnTo>
                    <a:lnTo>
                      <a:pt x="1340" y="1739"/>
                    </a:lnTo>
                    <a:lnTo>
                      <a:pt x="1339" y="1740"/>
                    </a:lnTo>
                    <a:lnTo>
                      <a:pt x="1333" y="1740"/>
                    </a:lnTo>
                    <a:lnTo>
                      <a:pt x="1325" y="1737"/>
                    </a:lnTo>
                    <a:lnTo>
                      <a:pt x="1318" y="1736"/>
                    </a:lnTo>
                    <a:lnTo>
                      <a:pt x="1311" y="1733"/>
                    </a:lnTo>
                    <a:lnTo>
                      <a:pt x="1306" y="1733"/>
                    </a:lnTo>
                    <a:lnTo>
                      <a:pt x="1305" y="1735"/>
                    </a:lnTo>
                    <a:lnTo>
                      <a:pt x="1305" y="1739"/>
                    </a:lnTo>
                    <a:lnTo>
                      <a:pt x="1309" y="1751"/>
                    </a:lnTo>
                    <a:lnTo>
                      <a:pt x="1311" y="1754"/>
                    </a:lnTo>
                    <a:lnTo>
                      <a:pt x="1314" y="1755"/>
                    </a:lnTo>
                    <a:lnTo>
                      <a:pt x="1320" y="1755"/>
                    </a:lnTo>
                    <a:lnTo>
                      <a:pt x="1321" y="1754"/>
                    </a:lnTo>
                    <a:lnTo>
                      <a:pt x="1324" y="1754"/>
                    </a:lnTo>
                    <a:lnTo>
                      <a:pt x="1325" y="1755"/>
                    </a:lnTo>
                    <a:lnTo>
                      <a:pt x="1325" y="1757"/>
                    </a:lnTo>
                    <a:lnTo>
                      <a:pt x="1321" y="1765"/>
                    </a:lnTo>
                    <a:lnTo>
                      <a:pt x="1316" y="1773"/>
                    </a:lnTo>
                    <a:lnTo>
                      <a:pt x="1309" y="1780"/>
                    </a:lnTo>
                    <a:lnTo>
                      <a:pt x="1303" y="1787"/>
                    </a:lnTo>
                    <a:lnTo>
                      <a:pt x="1298" y="1796"/>
                    </a:lnTo>
                    <a:lnTo>
                      <a:pt x="1284" y="1810"/>
                    </a:lnTo>
                    <a:lnTo>
                      <a:pt x="1280" y="1813"/>
                    </a:lnTo>
                    <a:lnTo>
                      <a:pt x="1279" y="1817"/>
                    </a:lnTo>
                    <a:lnTo>
                      <a:pt x="1279" y="1824"/>
                    </a:lnTo>
                    <a:lnTo>
                      <a:pt x="1283" y="1825"/>
                    </a:lnTo>
                    <a:lnTo>
                      <a:pt x="1290" y="1825"/>
                    </a:lnTo>
                    <a:lnTo>
                      <a:pt x="1296" y="1827"/>
                    </a:lnTo>
                    <a:lnTo>
                      <a:pt x="1301" y="1827"/>
                    </a:lnTo>
                    <a:lnTo>
                      <a:pt x="1301" y="1831"/>
                    </a:lnTo>
                    <a:lnTo>
                      <a:pt x="1299" y="1839"/>
                    </a:lnTo>
                    <a:lnTo>
                      <a:pt x="1296" y="1846"/>
                    </a:lnTo>
                    <a:lnTo>
                      <a:pt x="1294" y="1851"/>
                    </a:lnTo>
                    <a:lnTo>
                      <a:pt x="1288" y="1857"/>
                    </a:lnTo>
                    <a:lnTo>
                      <a:pt x="1279" y="1865"/>
                    </a:lnTo>
                    <a:lnTo>
                      <a:pt x="1270" y="1873"/>
                    </a:lnTo>
                    <a:lnTo>
                      <a:pt x="1264" y="1879"/>
                    </a:lnTo>
                    <a:lnTo>
                      <a:pt x="1260" y="1884"/>
                    </a:lnTo>
                    <a:lnTo>
                      <a:pt x="1257" y="1891"/>
                    </a:lnTo>
                    <a:lnTo>
                      <a:pt x="1257" y="1899"/>
                    </a:lnTo>
                    <a:lnTo>
                      <a:pt x="1258" y="1906"/>
                    </a:lnTo>
                    <a:lnTo>
                      <a:pt x="1262" y="1914"/>
                    </a:lnTo>
                    <a:lnTo>
                      <a:pt x="1269" y="1924"/>
                    </a:lnTo>
                    <a:lnTo>
                      <a:pt x="1279" y="1932"/>
                    </a:lnTo>
                    <a:lnTo>
                      <a:pt x="1287" y="1936"/>
                    </a:lnTo>
                    <a:lnTo>
                      <a:pt x="1295" y="1939"/>
                    </a:lnTo>
                    <a:lnTo>
                      <a:pt x="1305" y="1940"/>
                    </a:lnTo>
                    <a:lnTo>
                      <a:pt x="1313" y="1940"/>
                    </a:lnTo>
                    <a:lnTo>
                      <a:pt x="1314" y="1943"/>
                    </a:lnTo>
                    <a:lnTo>
                      <a:pt x="1310" y="1946"/>
                    </a:lnTo>
                    <a:lnTo>
                      <a:pt x="1291" y="1951"/>
                    </a:lnTo>
                    <a:lnTo>
                      <a:pt x="1286" y="1953"/>
                    </a:lnTo>
                    <a:lnTo>
                      <a:pt x="1281" y="1954"/>
                    </a:lnTo>
                    <a:lnTo>
                      <a:pt x="1273" y="1955"/>
                    </a:lnTo>
                    <a:lnTo>
                      <a:pt x="1265" y="1958"/>
                    </a:lnTo>
                    <a:lnTo>
                      <a:pt x="1257" y="1958"/>
                    </a:lnTo>
                    <a:lnTo>
                      <a:pt x="1250" y="1957"/>
                    </a:lnTo>
                    <a:lnTo>
                      <a:pt x="1240" y="1954"/>
                    </a:lnTo>
                    <a:lnTo>
                      <a:pt x="1234" y="1950"/>
                    </a:lnTo>
                    <a:lnTo>
                      <a:pt x="1228" y="1949"/>
                    </a:lnTo>
                    <a:lnTo>
                      <a:pt x="1227" y="1949"/>
                    </a:lnTo>
                    <a:lnTo>
                      <a:pt x="1228" y="1947"/>
                    </a:lnTo>
                    <a:lnTo>
                      <a:pt x="1229" y="1944"/>
                    </a:lnTo>
                    <a:lnTo>
                      <a:pt x="1236" y="1938"/>
                    </a:lnTo>
                    <a:lnTo>
                      <a:pt x="1242" y="1933"/>
                    </a:lnTo>
                    <a:lnTo>
                      <a:pt x="1244" y="1931"/>
                    </a:lnTo>
                    <a:lnTo>
                      <a:pt x="1246" y="1927"/>
                    </a:lnTo>
                    <a:lnTo>
                      <a:pt x="1246" y="1924"/>
                    </a:lnTo>
                    <a:lnTo>
                      <a:pt x="1244" y="1922"/>
                    </a:lnTo>
                    <a:lnTo>
                      <a:pt x="1243" y="1920"/>
                    </a:lnTo>
                    <a:lnTo>
                      <a:pt x="1242" y="1918"/>
                    </a:lnTo>
                    <a:lnTo>
                      <a:pt x="1239" y="1918"/>
                    </a:lnTo>
                    <a:lnTo>
                      <a:pt x="1238" y="1920"/>
                    </a:lnTo>
                    <a:lnTo>
                      <a:pt x="1235" y="1925"/>
                    </a:lnTo>
                    <a:lnTo>
                      <a:pt x="1234" y="1932"/>
                    </a:lnTo>
                    <a:lnTo>
                      <a:pt x="1231" y="1938"/>
                    </a:lnTo>
                    <a:lnTo>
                      <a:pt x="1225" y="1943"/>
                    </a:lnTo>
                    <a:lnTo>
                      <a:pt x="1223" y="1943"/>
                    </a:lnTo>
                    <a:lnTo>
                      <a:pt x="1220" y="1942"/>
                    </a:lnTo>
                    <a:lnTo>
                      <a:pt x="1216" y="1940"/>
                    </a:lnTo>
                    <a:lnTo>
                      <a:pt x="1213" y="1936"/>
                    </a:lnTo>
                    <a:lnTo>
                      <a:pt x="1208" y="1931"/>
                    </a:lnTo>
                    <a:lnTo>
                      <a:pt x="1203" y="1928"/>
                    </a:lnTo>
                    <a:lnTo>
                      <a:pt x="1198" y="1924"/>
                    </a:lnTo>
                    <a:lnTo>
                      <a:pt x="1194" y="1917"/>
                    </a:lnTo>
                    <a:lnTo>
                      <a:pt x="1193" y="1907"/>
                    </a:lnTo>
                    <a:lnTo>
                      <a:pt x="1193" y="1899"/>
                    </a:lnTo>
                    <a:lnTo>
                      <a:pt x="1190" y="1894"/>
                    </a:lnTo>
                    <a:lnTo>
                      <a:pt x="1188" y="1892"/>
                    </a:lnTo>
                    <a:lnTo>
                      <a:pt x="1183" y="1890"/>
                    </a:lnTo>
                    <a:lnTo>
                      <a:pt x="1180" y="1887"/>
                    </a:lnTo>
                    <a:lnTo>
                      <a:pt x="1179" y="1884"/>
                    </a:lnTo>
                    <a:lnTo>
                      <a:pt x="1179" y="1883"/>
                    </a:lnTo>
                    <a:lnTo>
                      <a:pt x="1180" y="1880"/>
                    </a:lnTo>
                    <a:lnTo>
                      <a:pt x="1186" y="1875"/>
                    </a:lnTo>
                    <a:lnTo>
                      <a:pt x="1187" y="1872"/>
                    </a:lnTo>
                    <a:lnTo>
                      <a:pt x="1187" y="1869"/>
                    </a:lnTo>
                    <a:lnTo>
                      <a:pt x="1186" y="1866"/>
                    </a:lnTo>
                    <a:lnTo>
                      <a:pt x="1183" y="1865"/>
                    </a:lnTo>
                    <a:lnTo>
                      <a:pt x="1182" y="1865"/>
                    </a:lnTo>
                    <a:lnTo>
                      <a:pt x="1176" y="1862"/>
                    </a:lnTo>
                    <a:lnTo>
                      <a:pt x="1175" y="1861"/>
                    </a:lnTo>
                    <a:lnTo>
                      <a:pt x="1173" y="1858"/>
                    </a:lnTo>
                    <a:lnTo>
                      <a:pt x="1175" y="1851"/>
                    </a:lnTo>
                    <a:lnTo>
                      <a:pt x="1177" y="1843"/>
                    </a:lnTo>
                    <a:lnTo>
                      <a:pt x="1180" y="1836"/>
                    </a:lnTo>
                    <a:lnTo>
                      <a:pt x="1183" y="1832"/>
                    </a:lnTo>
                    <a:lnTo>
                      <a:pt x="1183" y="1829"/>
                    </a:lnTo>
                    <a:lnTo>
                      <a:pt x="1182" y="1827"/>
                    </a:lnTo>
                    <a:lnTo>
                      <a:pt x="1179" y="1822"/>
                    </a:lnTo>
                    <a:lnTo>
                      <a:pt x="1176" y="1814"/>
                    </a:lnTo>
                    <a:lnTo>
                      <a:pt x="1177" y="1807"/>
                    </a:lnTo>
                    <a:lnTo>
                      <a:pt x="1180" y="1801"/>
                    </a:lnTo>
                    <a:lnTo>
                      <a:pt x="1194" y="1781"/>
                    </a:lnTo>
                    <a:lnTo>
                      <a:pt x="1199" y="1772"/>
                    </a:lnTo>
                    <a:lnTo>
                      <a:pt x="1201" y="1765"/>
                    </a:lnTo>
                    <a:lnTo>
                      <a:pt x="1199" y="1758"/>
                    </a:lnTo>
                    <a:lnTo>
                      <a:pt x="1197" y="1747"/>
                    </a:lnTo>
                    <a:lnTo>
                      <a:pt x="1195" y="1736"/>
                    </a:lnTo>
                    <a:lnTo>
                      <a:pt x="1197" y="1728"/>
                    </a:lnTo>
                    <a:lnTo>
                      <a:pt x="1199" y="1720"/>
                    </a:lnTo>
                    <a:lnTo>
                      <a:pt x="1202" y="1709"/>
                    </a:lnTo>
                    <a:lnTo>
                      <a:pt x="1202" y="1699"/>
                    </a:lnTo>
                    <a:lnTo>
                      <a:pt x="1197" y="1694"/>
                    </a:lnTo>
                    <a:lnTo>
                      <a:pt x="1195" y="1691"/>
                    </a:lnTo>
                    <a:lnTo>
                      <a:pt x="1195" y="1684"/>
                    </a:lnTo>
                    <a:lnTo>
                      <a:pt x="1197" y="1683"/>
                    </a:lnTo>
                    <a:lnTo>
                      <a:pt x="1198" y="1680"/>
                    </a:lnTo>
                    <a:lnTo>
                      <a:pt x="1201" y="1679"/>
                    </a:lnTo>
                    <a:lnTo>
                      <a:pt x="1202" y="1677"/>
                    </a:lnTo>
                    <a:lnTo>
                      <a:pt x="1203" y="1674"/>
                    </a:lnTo>
                    <a:lnTo>
                      <a:pt x="1203" y="1669"/>
                    </a:lnTo>
                    <a:lnTo>
                      <a:pt x="1205" y="1659"/>
                    </a:lnTo>
                    <a:lnTo>
                      <a:pt x="1209" y="1650"/>
                    </a:lnTo>
                    <a:lnTo>
                      <a:pt x="1213" y="1643"/>
                    </a:lnTo>
                    <a:lnTo>
                      <a:pt x="1217" y="1628"/>
                    </a:lnTo>
                    <a:lnTo>
                      <a:pt x="1223" y="1613"/>
                    </a:lnTo>
                    <a:lnTo>
                      <a:pt x="1224" y="1605"/>
                    </a:lnTo>
                    <a:lnTo>
                      <a:pt x="1223" y="1595"/>
                    </a:lnTo>
                    <a:lnTo>
                      <a:pt x="1220" y="1585"/>
                    </a:lnTo>
                    <a:lnTo>
                      <a:pt x="1219" y="1580"/>
                    </a:lnTo>
                    <a:lnTo>
                      <a:pt x="1219" y="1579"/>
                    </a:lnTo>
                    <a:lnTo>
                      <a:pt x="1224" y="1573"/>
                    </a:lnTo>
                    <a:lnTo>
                      <a:pt x="1227" y="1572"/>
                    </a:lnTo>
                    <a:lnTo>
                      <a:pt x="1228" y="1569"/>
                    </a:lnTo>
                    <a:lnTo>
                      <a:pt x="1228" y="1566"/>
                    </a:lnTo>
                    <a:lnTo>
                      <a:pt x="1225" y="1561"/>
                    </a:lnTo>
                    <a:lnTo>
                      <a:pt x="1225" y="1557"/>
                    </a:lnTo>
                    <a:lnTo>
                      <a:pt x="1228" y="1555"/>
                    </a:lnTo>
                    <a:lnTo>
                      <a:pt x="1231" y="1553"/>
                    </a:lnTo>
                    <a:lnTo>
                      <a:pt x="1236" y="1550"/>
                    </a:lnTo>
                    <a:lnTo>
                      <a:pt x="1239" y="1547"/>
                    </a:lnTo>
                    <a:lnTo>
                      <a:pt x="1240" y="1542"/>
                    </a:lnTo>
                    <a:lnTo>
                      <a:pt x="1240" y="1532"/>
                    </a:lnTo>
                    <a:lnTo>
                      <a:pt x="1238" y="1521"/>
                    </a:lnTo>
                    <a:lnTo>
                      <a:pt x="1236" y="1510"/>
                    </a:lnTo>
                    <a:lnTo>
                      <a:pt x="1238" y="1496"/>
                    </a:lnTo>
                    <a:lnTo>
                      <a:pt x="1239" y="1481"/>
                    </a:lnTo>
                    <a:lnTo>
                      <a:pt x="1240" y="1463"/>
                    </a:lnTo>
                    <a:lnTo>
                      <a:pt x="1242" y="1448"/>
                    </a:lnTo>
                    <a:lnTo>
                      <a:pt x="1243" y="1436"/>
                    </a:lnTo>
                    <a:lnTo>
                      <a:pt x="1243" y="1411"/>
                    </a:lnTo>
                    <a:lnTo>
                      <a:pt x="1239" y="1400"/>
                    </a:lnTo>
                    <a:lnTo>
                      <a:pt x="1231" y="1387"/>
                    </a:lnTo>
                    <a:lnTo>
                      <a:pt x="1214" y="1374"/>
                    </a:lnTo>
                    <a:lnTo>
                      <a:pt x="1208" y="1369"/>
                    </a:lnTo>
                    <a:lnTo>
                      <a:pt x="1202" y="1365"/>
                    </a:lnTo>
                    <a:lnTo>
                      <a:pt x="1198" y="1362"/>
                    </a:lnTo>
                    <a:lnTo>
                      <a:pt x="1193" y="1361"/>
                    </a:lnTo>
                    <a:lnTo>
                      <a:pt x="1182" y="1357"/>
                    </a:lnTo>
                    <a:lnTo>
                      <a:pt x="1172" y="1350"/>
                    </a:lnTo>
                    <a:lnTo>
                      <a:pt x="1164" y="1342"/>
                    </a:lnTo>
                    <a:lnTo>
                      <a:pt x="1160" y="1332"/>
                    </a:lnTo>
                    <a:lnTo>
                      <a:pt x="1157" y="1315"/>
                    </a:lnTo>
                    <a:lnTo>
                      <a:pt x="1150" y="1300"/>
                    </a:lnTo>
                    <a:lnTo>
                      <a:pt x="1146" y="1287"/>
                    </a:lnTo>
                    <a:lnTo>
                      <a:pt x="1143" y="1277"/>
                    </a:lnTo>
                    <a:lnTo>
                      <a:pt x="1138" y="1266"/>
                    </a:lnTo>
                    <a:lnTo>
                      <a:pt x="1132" y="1254"/>
                    </a:lnTo>
                    <a:lnTo>
                      <a:pt x="1128" y="1243"/>
                    </a:lnTo>
                    <a:lnTo>
                      <a:pt x="1127" y="1233"/>
                    </a:lnTo>
                    <a:lnTo>
                      <a:pt x="1124" y="1226"/>
                    </a:lnTo>
                    <a:lnTo>
                      <a:pt x="1104" y="1210"/>
                    </a:lnTo>
                    <a:lnTo>
                      <a:pt x="1100" y="1203"/>
                    </a:lnTo>
                    <a:lnTo>
                      <a:pt x="1100" y="1191"/>
                    </a:lnTo>
                    <a:lnTo>
                      <a:pt x="1102" y="1180"/>
                    </a:lnTo>
                    <a:lnTo>
                      <a:pt x="1106" y="1170"/>
                    </a:lnTo>
                    <a:lnTo>
                      <a:pt x="1108" y="1162"/>
                    </a:lnTo>
                    <a:lnTo>
                      <a:pt x="1106" y="1152"/>
                    </a:lnTo>
                    <a:lnTo>
                      <a:pt x="1105" y="1141"/>
                    </a:lnTo>
                    <a:lnTo>
                      <a:pt x="1104" y="1135"/>
                    </a:lnTo>
                    <a:lnTo>
                      <a:pt x="1105" y="1128"/>
                    </a:lnTo>
                    <a:lnTo>
                      <a:pt x="1109" y="1118"/>
                    </a:lnTo>
                    <a:lnTo>
                      <a:pt x="1115" y="1110"/>
                    </a:lnTo>
                    <a:lnTo>
                      <a:pt x="1120" y="1104"/>
                    </a:lnTo>
                    <a:lnTo>
                      <a:pt x="1126" y="1100"/>
                    </a:lnTo>
                    <a:lnTo>
                      <a:pt x="1132" y="1094"/>
                    </a:lnTo>
                    <a:lnTo>
                      <a:pt x="1138" y="1089"/>
                    </a:lnTo>
                    <a:lnTo>
                      <a:pt x="1142" y="1087"/>
                    </a:lnTo>
                    <a:lnTo>
                      <a:pt x="1145" y="1084"/>
                    </a:lnTo>
                    <a:lnTo>
                      <a:pt x="1146" y="1078"/>
                    </a:lnTo>
                    <a:lnTo>
                      <a:pt x="1147" y="1069"/>
                    </a:lnTo>
                    <a:lnTo>
                      <a:pt x="1150" y="1059"/>
                    </a:lnTo>
                    <a:lnTo>
                      <a:pt x="1152" y="1048"/>
                    </a:lnTo>
                    <a:lnTo>
                      <a:pt x="1150" y="1037"/>
                    </a:lnTo>
                    <a:lnTo>
                      <a:pt x="1147" y="1028"/>
                    </a:lnTo>
                    <a:lnTo>
                      <a:pt x="1145" y="1024"/>
                    </a:lnTo>
                    <a:lnTo>
                      <a:pt x="1142" y="1017"/>
                    </a:lnTo>
                    <a:lnTo>
                      <a:pt x="1138" y="1007"/>
                    </a:lnTo>
                    <a:lnTo>
                      <a:pt x="1132" y="999"/>
                    </a:lnTo>
                    <a:lnTo>
                      <a:pt x="1130" y="996"/>
                    </a:lnTo>
                    <a:lnTo>
                      <a:pt x="1116" y="996"/>
                    </a:lnTo>
                    <a:lnTo>
                      <a:pt x="1116" y="1004"/>
                    </a:lnTo>
                    <a:lnTo>
                      <a:pt x="1115" y="1007"/>
                    </a:lnTo>
                    <a:lnTo>
                      <a:pt x="1112" y="1011"/>
                    </a:lnTo>
                    <a:lnTo>
                      <a:pt x="1109" y="1014"/>
                    </a:lnTo>
                    <a:lnTo>
                      <a:pt x="1105" y="1017"/>
                    </a:lnTo>
                    <a:lnTo>
                      <a:pt x="1102" y="1017"/>
                    </a:lnTo>
                    <a:lnTo>
                      <a:pt x="1100" y="1015"/>
                    </a:lnTo>
                    <a:lnTo>
                      <a:pt x="1097" y="1013"/>
                    </a:lnTo>
                    <a:lnTo>
                      <a:pt x="1095" y="1010"/>
                    </a:lnTo>
                    <a:lnTo>
                      <a:pt x="1094" y="1009"/>
                    </a:lnTo>
                    <a:lnTo>
                      <a:pt x="1089" y="1006"/>
                    </a:lnTo>
                    <a:lnTo>
                      <a:pt x="1080" y="1003"/>
                    </a:lnTo>
                    <a:lnTo>
                      <a:pt x="1076" y="1000"/>
                    </a:lnTo>
                    <a:lnTo>
                      <a:pt x="1074" y="998"/>
                    </a:lnTo>
                    <a:lnTo>
                      <a:pt x="1069" y="992"/>
                    </a:lnTo>
                    <a:lnTo>
                      <a:pt x="1064" y="987"/>
                    </a:lnTo>
                    <a:lnTo>
                      <a:pt x="1053" y="978"/>
                    </a:lnTo>
                    <a:lnTo>
                      <a:pt x="1046" y="976"/>
                    </a:lnTo>
                    <a:lnTo>
                      <a:pt x="1039" y="972"/>
                    </a:lnTo>
                    <a:lnTo>
                      <a:pt x="1034" y="966"/>
                    </a:lnTo>
                    <a:lnTo>
                      <a:pt x="1033" y="956"/>
                    </a:lnTo>
                    <a:lnTo>
                      <a:pt x="1030" y="943"/>
                    </a:lnTo>
                    <a:lnTo>
                      <a:pt x="1026" y="935"/>
                    </a:lnTo>
                    <a:lnTo>
                      <a:pt x="1020" y="929"/>
                    </a:lnTo>
                    <a:lnTo>
                      <a:pt x="1018" y="928"/>
                    </a:lnTo>
                    <a:lnTo>
                      <a:pt x="1015" y="925"/>
                    </a:lnTo>
                    <a:lnTo>
                      <a:pt x="1011" y="924"/>
                    </a:lnTo>
                    <a:lnTo>
                      <a:pt x="1008" y="922"/>
                    </a:lnTo>
                    <a:lnTo>
                      <a:pt x="1004" y="922"/>
                    </a:lnTo>
                    <a:lnTo>
                      <a:pt x="1001" y="924"/>
                    </a:lnTo>
                    <a:lnTo>
                      <a:pt x="997" y="924"/>
                    </a:lnTo>
                    <a:lnTo>
                      <a:pt x="990" y="922"/>
                    </a:lnTo>
                    <a:lnTo>
                      <a:pt x="985" y="918"/>
                    </a:lnTo>
                    <a:lnTo>
                      <a:pt x="979" y="917"/>
                    </a:lnTo>
                    <a:lnTo>
                      <a:pt x="972" y="915"/>
                    </a:lnTo>
                    <a:lnTo>
                      <a:pt x="956" y="902"/>
                    </a:lnTo>
                    <a:lnTo>
                      <a:pt x="951" y="896"/>
                    </a:lnTo>
                    <a:lnTo>
                      <a:pt x="948" y="892"/>
                    </a:lnTo>
                    <a:lnTo>
                      <a:pt x="945" y="889"/>
                    </a:lnTo>
                    <a:lnTo>
                      <a:pt x="942" y="885"/>
                    </a:lnTo>
                    <a:lnTo>
                      <a:pt x="940" y="883"/>
                    </a:lnTo>
                    <a:lnTo>
                      <a:pt x="931" y="880"/>
                    </a:lnTo>
                    <a:lnTo>
                      <a:pt x="927" y="880"/>
                    </a:lnTo>
                    <a:lnTo>
                      <a:pt x="922" y="883"/>
                    </a:lnTo>
                    <a:lnTo>
                      <a:pt x="919" y="885"/>
                    </a:lnTo>
                    <a:lnTo>
                      <a:pt x="918" y="889"/>
                    </a:lnTo>
                    <a:lnTo>
                      <a:pt x="915" y="893"/>
                    </a:lnTo>
                    <a:lnTo>
                      <a:pt x="912" y="896"/>
                    </a:lnTo>
                    <a:lnTo>
                      <a:pt x="910" y="896"/>
                    </a:lnTo>
                    <a:lnTo>
                      <a:pt x="907" y="895"/>
                    </a:lnTo>
                    <a:lnTo>
                      <a:pt x="894" y="883"/>
                    </a:lnTo>
                    <a:lnTo>
                      <a:pt x="890" y="881"/>
                    </a:lnTo>
                    <a:lnTo>
                      <a:pt x="884" y="883"/>
                    </a:lnTo>
                    <a:lnTo>
                      <a:pt x="864" y="885"/>
                    </a:lnTo>
                    <a:lnTo>
                      <a:pt x="858" y="883"/>
                    </a:lnTo>
                    <a:lnTo>
                      <a:pt x="849" y="869"/>
                    </a:lnTo>
                    <a:lnTo>
                      <a:pt x="847" y="861"/>
                    </a:lnTo>
                    <a:lnTo>
                      <a:pt x="847" y="856"/>
                    </a:lnTo>
                    <a:lnTo>
                      <a:pt x="844" y="848"/>
                    </a:lnTo>
                    <a:lnTo>
                      <a:pt x="837" y="843"/>
                    </a:lnTo>
                    <a:lnTo>
                      <a:pt x="827" y="839"/>
                    </a:lnTo>
                    <a:lnTo>
                      <a:pt x="818" y="836"/>
                    </a:lnTo>
                    <a:lnTo>
                      <a:pt x="810" y="835"/>
                    </a:lnTo>
                    <a:lnTo>
                      <a:pt x="804" y="832"/>
                    </a:lnTo>
                    <a:lnTo>
                      <a:pt x="799" y="825"/>
                    </a:lnTo>
                    <a:lnTo>
                      <a:pt x="795" y="817"/>
                    </a:lnTo>
                    <a:lnTo>
                      <a:pt x="792" y="809"/>
                    </a:lnTo>
                    <a:lnTo>
                      <a:pt x="793" y="803"/>
                    </a:lnTo>
                    <a:lnTo>
                      <a:pt x="793" y="798"/>
                    </a:lnTo>
                    <a:lnTo>
                      <a:pt x="792" y="789"/>
                    </a:lnTo>
                    <a:lnTo>
                      <a:pt x="788" y="781"/>
                    </a:lnTo>
                    <a:lnTo>
                      <a:pt x="788" y="780"/>
                    </a:lnTo>
                    <a:lnTo>
                      <a:pt x="781" y="773"/>
                    </a:lnTo>
                    <a:lnTo>
                      <a:pt x="778" y="769"/>
                    </a:lnTo>
                    <a:lnTo>
                      <a:pt x="773" y="763"/>
                    </a:lnTo>
                    <a:lnTo>
                      <a:pt x="767" y="761"/>
                    </a:lnTo>
                    <a:lnTo>
                      <a:pt x="763" y="758"/>
                    </a:lnTo>
                    <a:lnTo>
                      <a:pt x="759" y="751"/>
                    </a:lnTo>
                    <a:lnTo>
                      <a:pt x="745" y="732"/>
                    </a:lnTo>
                    <a:lnTo>
                      <a:pt x="740" y="722"/>
                    </a:lnTo>
                    <a:lnTo>
                      <a:pt x="734" y="715"/>
                    </a:lnTo>
                    <a:lnTo>
                      <a:pt x="728" y="707"/>
                    </a:lnTo>
                    <a:lnTo>
                      <a:pt x="718" y="698"/>
                    </a:lnTo>
                    <a:lnTo>
                      <a:pt x="702" y="678"/>
                    </a:lnTo>
                    <a:lnTo>
                      <a:pt x="698" y="670"/>
                    </a:lnTo>
                    <a:lnTo>
                      <a:pt x="692" y="654"/>
                    </a:lnTo>
                    <a:lnTo>
                      <a:pt x="689" y="648"/>
                    </a:lnTo>
                    <a:lnTo>
                      <a:pt x="685" y="648"/>
                    </a:lnTo>
                    <a:lnTo>
                      <a:pt x="683" y="650"/>
                    </a:lnTo>
                    <a:lnTo>
                      <a:pt x="677" y="656"/>
                    </a:lnTo>
                    <a:lnTo>
                      <a:pt x="678" y="663"/>
                    </a:lnTo>
                    <a:lnTo>
                      <a:pt x="684" y="670"/>
                    </a:lnTo>
                    <a:lnTo>
                      <a:pt x="691" y="678"/>
                    </a:lnTo>
                    <a:lnTo>
                      <a:pt x="696" y="685"/>
                    </a:lnTo>
                    <a:lnTo>
                      <a:pt x="700" y="693"/>
                    </a:lnTo>
                    <a:lnTo>
                      <a:pt x="706" y="703"/>
                    </a:lnTo>
                    <a:lnTo>
                      <a:pt x="722" y="722"/>
                    </a:lnTo>
                    <a:lnTo>
                      <a:pt x="725" y="732"/>
                    </a:lnTo>
                    <a:lnTo>
                      <a:pt x="726" y="740"/>
                    </a:lnTo>
                    <a:lnTo>
                      <a:pt x="729" y="747"/>
                    </a:lnTo>
                    <a:lnTo>
                      <a:pt x="734" y="751"/>
                    </a:lnTo>
                    <a:lnTo>
                      <a:pt x="748" y="765"/>
                    </a:lnTo>
                    <a:lnTo>
                      <a:pt x="751" y="772"/>
                    </a:lnTo>
                    <a:lnTo>
                      <a:pt x="748" y="778"/>
                    </a:lnTo>
                    <a:lnTo>
                      <a:pt x="743" y="781"/>
                    </a:lnTo>
                    <a:lnTo>
                      <a:pt x="737" y="778"/>
                    </a:lnTo>
                    <a:lnTo>
                      <a:pt x="732" y="773"/>
                    </a:lnTo>
                    <a:lnTo>
                      <a:pt x="728" y="767"/>
                    </a:lnTo>
                    <a:lnTo>
                      <a:pt x="725" y="765"/>
                    </a:lnTo>
                    <a:lnTo>
                      <a:pt x="724" y="765"/>
                    </a:lnTo>
                    <a:lnTo>
                      <a:pt x="715" y="761"/>
                    </a:lnTo>
                    <a:lnTo>
                      <a:pt x="713" y="755"/>
                    </a:lnTo>
                    <a:lnTo>
                      <a:pt x="713" y="752"/>
                    </a:lnTo>
                    <a:lnTo>
                      <a:pt x="710" y="745"/>
                    </a:lnTo>
                    <a:lnTo>
                      <a:pt x="703" y="737"/>
                    </a:lnTo>
                    <a:lnTo>
                      <a:pt x="696" y="728"/>
                    </a:lnTo>
                    <a:lnTo>
                      <a:pt x="693" y="724"/>
                    </a:lnTo>
                    <a:lnTo>
                      <a:pt x="688" y="721"/>
                    </a:lnTo>
                    <a:lnTo>
                      <a:pt x="683" y="721"/>
                    </a:lnTo>
                    <a:lnTo>
                      <a:pt x="680" y="722"/>
                    </a:lnTo>
                    <a:lnTo>
                      <a:pt x="673" y="722"/>
                    </a:lnTo>
                    <a:lnTo>
                      <a:pt x="672" y="721"/>
                    </a:lnTo>
                    <a:lnTo>
                      <a:pt x="672" y="715"/>
                    </a:lnTo>
                    <a:lnTo>
                      <a:pt x="676" y="707"/>
                    </a:lnTo>
                    <a:lnTo>
                      <a:pt x="678" y="704"/>
                    </a:lnTo>
                    <a:lnTo>
                      <a:pt x="681" y="699"/>
                    </a:lnTo>
                    <a:lnTo>
                      <a:pt x="681" y="696"/>
                    </a:lnTo>
                    <a:lnTo>
                      <a:pt x="680" y="693"/>
                    </a:lnTo>
                    <a:lnTo>
                      <a:pt x="674" y="688"/>
                    </a:lnTo>
                    <a:lnTo>
                      <a:pt x="670" y="685"/>
                    </a:lnTo>
                    <a:lnTo>
                      <a:pt x="667" y="684"/>
                    </a:lnTo>
                    <a:lnTo>
                      <a:pt x="663" y="680"/>
                    </a:lnTo>
                    <a:lnTo>
                      <a:pt x="659" y="670"/>
                    </a:lnTo>
                    <a:lnTo>
                      <a:pt x="654" y="659"/>
                    </a:lnTo>
                    <a:lnTo>
                      <a:pt x="650" y="647"/>
                    </a:lnTo>
                    <a:lnTo>
                      <a:pt x="644" y="635"/>
                    </a:lnTo>
                    <a:lnTo>
                      <a:pt x="636" y="619"/>
                    </a:lnTo>
                    <a:lnTo>
                      <a:pt x="628" y="611"/>
                    </a:lnTo>
                    <a:lnTo>
                      <a:pt x="620" y="608"/>
                    </a:lnTo>
                    <a:lnTo>
                      <a:pt x="611" y="607"/>
                    </a:lnTo>
                    <a:lnTo>
                      <a:pt x="602" y="604"/>
                    </a:lnTo>
                    <a:lnTo>
                      <a:pt x="594" y="600"/>
                    </a:lnTo>
                    <a:lnTo>
                      <a:pt x="587" y="596"/>
                    </a:lnTo>
                    <a:lnTo>
                      <a:pt x="584" y="591"/>
                    </a:lnTo>
                    <a:lnTo>
                      <a:pt x="583" y="581"/>
                    </a:lnTo>
                    <a:lnTo>
                      <a:pt x="577" y="559"/>
                    </a:lnTo>
                    <a:lnTo>
                      <a:pt x="572" y="550"/>
                    </a:lnTo>
                    <a:lnTo>
                      <a:pt x="564" y="537"/>
                    </a:lnTo>
                    <a:lnTo>
                      <a:pt x="558" y="524"/>
                    </a:lnTo>
                    <a:lnTo>
                      <a:pt x="554" y="510"/>
                    </a:lnTo>
                    <a:lnTo>
                      <a:pt x="553" y="497"/>
                    </a:lnTo>
                    <a:lnTo>
                      <a:pt x="554" y="487"/>
                    </a:lnTo>
                    <a:lnTo>
                      <a:pt x="554" y="474"/>
                    </a:lnTo>
                    <a:lnTo>
                      <a:pt x="555" y="459"/>
                    </a:lnTo>
                    <a:lnTo>
                      <a:pt x="557" y="448"/>
                    </a:lnTo>
                    <a:lnTo>
                      <a:pt x="557" y="440"/>
                    </a:lnTo>
                    <a:lnTo>
                      <a:pt x="555" y="432"/>
                    </a:lnTo>
                    <a:lnTo>
                      <a:pt x="553" y="422"/>
                    </a:lnTo>
                    <a:lnTo>
                      <a:pt x="550" y="415"/>
                    </a:lnTo>
                    <a:lnTo>
                      <a:pt x="549" y="410"/>
                    </a:lnTo>
                    <a:lnTo>
                      <a:pt x="549" y="407"/>
                    </a:lnTo>
                    <a:lnTo>
                      <a:pt x="544" y="395"/>
                    </a:lnTo>
                    <a:lnTo>
                      <a:pt x="542" y="393"/>
                    </a:lnTo>
                    <a:lnTo>
                      <a:pt x="538" y="391"/>
                    </a:lnTo>
                    <a:lnTo>
                      <a:pt x="529" y="386"/>
                    </a:lnTo>
                    <a:lnTo>
                      <a:pt x="523" y="381"/>
                    </a:lnTo>
                    <a:lnTo>
                      <a:pt x="514" y="380"/>
                    </a:lnTo>
                    <a:lnTo>
                      <a:pt x="508" y="377"/>
                    </a:lnTo>
                    <a:lnTo>
                      <a:pt x="503" y="370"/>
                    </a:lnTo>
                    <a:lnTo>
                      <a:pt x="502" y="360"/>
                    </a:lnTo>
                    <a:lnTo>
                      <a:pt x="503" y="352"/>
                    </a:lnTo>
                    <a:lnTo>
                      <a:pt x="503" y="345"/>
                    </a:lnTo>
                    <a:lnTo>
                      <a:pt x="499" y="337"/>
                    </a:lnTo>
                    <a:lnTo>
                      <a:pt x="495" y="332"/>
                    </a:lnTo>
                    <a:lnTo>
                      <a:pt x="490" y="329"/>
                    </a:lnTo>
                    <a:lnTo>
                      <a:pt x="486" y="326"/>
                    </a:lnTo>
                    <a:lnTo>
                      <a:pt x="480" y="319"/>
                    </a:lnTo>
                    <a:lnTo>
                      <a:pt x="475" y="311"/>
                    </a:lnTo>
                    <a:lnTo>
                      <a:pt x="472" y="303"/>
                    </a:lnTo>
                    <a:lnTo>
                      <a:pt x="471" y="300"/>
                    </a:lnTo>
                    <a:lnTo>
                      <a:pt x="466" y="296"/>
                    </a:lnTo>
                    <a:lnTo>
                      <a:pt x="462" y="296"/>
                    </a:lnTo>
                    <a:lnTo>
                      <a:pt x="462" y="299"/>
                    </a:lnTo>
                    <a:lnTo>
                      <a:pt x="464" y="302"/>
                    </a:lnTo>
                    <a:lnTo>
                      <a:pt x="464" y="313"/>
                    </a:lnTo>
                    <a:lnTo>
                      <a:pt x="465" y="315"/>
                    </a:lnTo>
                    <a:lnTo>
                      <a:pt x="471" y="321"/>
                    </a:lnTo>
                    <a:lnTo>
                      <a:pt x="473" y="329"/>
                    </a:lnTo>
                    <a:lnTo>
                      <a:pt x="473" y="336"/>
                    </a:lnTo>
                    <a:lnTo>
                      <a:pt x="472" y="341"/>
                    </a:lnTo>
                    <a:lnTo>
                      <a:pt x="468" y="341"/>
                    </a:lnTo>
                    <a:lnTo>
                      <a:pt x="462" y="339"/>
                    </a:lnTo>
                    <a:lnTo>
                      <a:pt x="456" y="333"/>
                    </a:lnTo>
                    <a:lnTo>
                      <a:pt x="447" y="328"/>
                    </a:lnTo>
                    <a:lnTo>
                      <a:pt x="442" y="322"/>
                    </a:lnTo>
                    <a:lnTo>
                      <a:pt x="441" y="313"/>
                    </a:lnTo>
                    <a:lnTo>
                      <a:pt x="439" y="304"/>
                    </a:lnTo>
                    <a:lnTo>
                      <a:pt x="441" y="295"/>
                    </a:lnTo>
                    <a:lnTo>
                      <a:pt x="441" y="289"/>
                    </a:lnTo>
                    <a:lnTo>
                      <a:pt x="438" y="284"/>
                    </a:lnTo>
                    <a:lnTo>
                      <a:pt x="432" y="281"/>
                    </a:lnTo>
                    <a:lnTo>
                      <a:pt x="425" y="278"/>
                    </a:lnTo>
                    <a:lnTo>
                      <a:pt x="419" y="277"/>
                    </a:lnTo>
                    <a:lnTo>
                      <a:pt x="412" y="277"/>
                    </a:lnTo>
                    <a:lnTo>
                      <a:pt x="406" y="271"/>
                    </a:lnTo>
                    <a:lnTo>
                      <a:pt x="406" y="267"/>
                    </a:lnTo>
                    <a:lnTo>
                      <a:pt x="405" y="262"/>
                    </a:lnTo>
                    <a:lnTo>
                      <a:pt x="401" y="251"/>
                    </a:lnTo>
                    <a:lnTo>
                      <a:pt x="394" y="243"/>
                    </a:lnTo>
                    <a:lnTo>
                      <a:pt x="386" y="237"/>
                    </a:lnTo>
                    <a:lnTo>
                      <a:pt x="372" y="234"/>
                    </a:lnTo>
                    <a:lnTo>
                      <a:pt x="360" y="232"/>
                    </a:lnTo>
                    <a:lnTo>
                      <a:pt x="346" y="228"/>
                    </a:lnTo>
                    <a:lnTo>
                      <a:pt x="334" y="225"/>
                    </a:lnTo>
                    <a:lnTo>
                      <a:pt x="324" y="223"/>
                    </a:lnTo>
                    <a:lnTo>
                      <a:pt x="317" y="222"/>
                    </a:lnTo>
                    <a:lnTo>
                      <a:pt x="304" y="214"/>
                    </a:lnTo>
                    <a:lnTo>
                      <a:pt x="297" y="211"/>
                    </a:lnTo>
                    <a:lnTo>
                      <a:pt x="286" y="214"/>
                    </a:lnTo>
                    <a:lnTo>
                      <a:pt x="272" y="206"/>
                    </a:lnTo>
                    <a:lnTo>
                      <a:pt x="267" y="204"/>
                    </a:lnTo>
                    <a:lnTo>
                      <a:pt x="263" y="207"/>
                    </a:lnTo>
                    <a:lnTo>
                      <a:pt x="261" y="214"/>
                    </a:lnTo>
                    <a:lnTo>
                      <a:pt x="257" y="222"/>
                    </a:lnTo>
                    <a:lnTo>
                      <a:pt x="252" y="230"/>
                    </a:lnTo>
                    <a:lnTo>
                      <a:pt x="244" y="233"/>
                    </a:lnTo>
                    <a:lnTo>
                      <a:pt x="237" y="230"/>
                    </a:lnTo>
                    <a:lnTo>
                      <a:pt x="230" y="226"/>
                    </a:lnTo>
                    <a:lnTo>
                      <a:pt x="226" y="228"/>
                    </a:lnTo>
                    <a:lnTo>
                      <a:pt x="223" y="229"/>
                    </a:lnTo>
                    <a:lnTo>
                      <a:pt x="220" y="232"/>
                    </a:lnTo>
                    <a:lnTo>
                      <a:pt x="215" y="234"/>
                    </a:lnTo>
                    <a:lnTo>
                      <a:pt x="208" y="234"/>
                    </a:lnTo>
                    <a:lnTo>
                      <a:pt x="207" y="232"/>
                    </a:lnTo>
                    <a:lnTo>
                      <a:pt x="207" y="229"/>
                    </a:lnTo>
                    <a:lnTo>
                      <a:pt x="208" y="225"/>
                    </a:lnTo>
                    <a:lnTo>
                      <a:pt x="209" y="219"/>
                    </a:lnTo>
                    <a:lnTo>
                      <a:pt x="211" y="215"/>
                    </a:lnTo>
                    <a:lnTo>
                      <a:pt x="212" y="212"/>
                    </a:lnTo>
                    <a:lnTo>
                      <a:pt x="212" y="210"/>
                    </a:lnTo>
                    <a:lnTo>
                      <a:pt x="208" y="210"/>
                    </a:lnTo>
                    <a:lnTo>
                      <a:pt x="205" y="211"/>
                    </a:lnTo>
                    <a:lnTo>
                      <a:pt x="201" y="214"/>
                    </a:lnTo>
                    <a:lnTo>
                      <a:pt x="196" y="222"/>
                    </a:lnTo>
                    <a:lnTo>
                      <a:pt x="194" y="228"/>
                    </a:lnTo>
                    <a:lnTo>
                      <a:pt x="194" y="234"/>
                    </a:lnTo>
                    <a:lnTo>
                      <a:pt x="192" y="237"/>
                    </a:lnTo>
                    <a:lnTo>
                      <a:pt x="190" y="240"/>
                    </a:lnTo>
                    <a:lnTo>
                      <a:pt x="186" y="243"/>
                    </a:lnTo>
                    <a:lnTo>
                      <a:pt x="182" y="247"/>
                    </a:lnTo>
                    <a:lnTo>
                      <a:pt x="179" y="248"/>
                    </a:lnTo>
                    <a:lnTo>
                      <a:pt x="200" y="248"/>
                    </a:lnTo>
                    <a:lnTo>
                      <a:pt x="201" y="249"/>
                    </a:lnTo>
                    <a:lnTo>
                      <a:pt x="201" y="252"/>
                    </a:lnTo>
                    <a:lnTo>
                      <a:pt x="200" y="255"/>
                    </a:lnTo>
                    <a:lnTo>
                      <a:pt x="200" y="258"/>
                    </a:lnTo>
                    <a:lnTo>
                      <a:pt x="199" y="262"/>
                    </a:lnTo>
                    <a:lnTo>
                      <a:pt x="189" y="271"/>
                    </a:lnTo>
                    <a:lnTo>
                      <a:pt x="181" y="277"/>
                    </a:lnTo>
                    <a:lnTo>
                      <a:pt x="173" y="278"/>
                    </a:lnTo>
                    <a:lnTo>
                      <a:pt x="168" y="277"/>
                    </a:lnTo>
                    <a:lnTo>
                      <a:pt x="166" y="274"/>
                    </a:lnTo>
                    <a:lnTo>
                      <a:pt x="164" y="271"/>
                    </a:lnTo>
                    <a:lnTo>
                      <a:pt x="162" y="269"/>
                    </a:lnTo>
                    <a:lnTo>
                      <a:pt x="160" y="266"/>
                    </a:lnTo>
                    <a:lnTo>
                      <a:pt x="157" y="265"/>
                    </a:lnTo>
                    <a:lnTo>
                      <a:pt x="153" y="267"/>
                    </a:lnTo>
                    <a:lnTo>
                      <a:pt x="148" y="274"/>
                    </a:lnTo>
                    <a:lnTo>
                      <a:pt x="140" y="284"/>
                    </a:lnTo>
                    <a:lnTo>
                      <a:pt x="127" y="293"/>
                    </a:lnTo>
                    <a:lnTo>
                      <a:pt x="118" y="297"/>
                    </a:lnTo>
                    <a:lnTo>
                      <a:pt x="111" y="296"/>
                    </a:lnTo>
                    <a:lnTo>
                      <a:pt x="106" y="293"/>
                    </a:lnTo>
                    <a:lnTo>
                      <a:pt x="101" y="292"/>
                    </a:lnTo>
                    <a:lnTo>
                      <a:pt x="97" y="292"/>
                    </a:lnTo>
                    <a:lnTo>
                      <a:pt x="89" y="296"/>
                    </a:lnTo>
                    <a:lnTo>
                      <a:pt x="77" y="302"/>
                    </a:lnTo>
                    <a:lnTo>
                      <a:pt x="63" y="306"/>
                    </a:lnTo>
                    <a:lnTo>
                      <a:pt x="54" y="308"/>
                    </a:lnTo>
                    <a:lnTo>
                      <a:pt x="51" y="308"/>
                    </a:lnTo>
                    <a:lnTo>
                      <a:pt x="48" y="307"/>
                    </a:lnTo>
                    <a:lnTo>
                      <a:pt x="47" y="304"/>
                    </a:lnTo>
                    <a:lnTo>
                      <a:pt x="47" y="299"/>
                    </a:lnTo>
                    <a:lnTo>
                      <a:pt x="48" y="297"/>
                    </a:lnTo>
                    <a:lnTo>
                      <a:pt x="49" y="295"/>
                    </a:lnTo>
                    <a:lnTo>
                      <a:pt x="51" y="295"/>
                    </a:lnTo>
                    <a:lnTo>
                      <a:pt x="58" y="293"/>
                    </a:lnTo>
                    <a:lnTo>
                      <a:pt x="66" y="288"/>
                    </a:lnTo>
                    <a:lnTo>
                      <a:pt x="75" y="284"/>
                    </a:lnTo>
                    <a:lnTo>
                      <a:pt x="89" y="276"/>
                    </a:lnTo>
                    <a:lnTo>
                      <a:pt x="100" y="270"/>
                    </a:lnTo>
                    <a:lnTo>
                      <a:pt x="110" y="265"/>
                    </a:lnTo>
                    <a:lnTo>
                      <a:pt x="118" y="262"/>
                    </a:lnTo>
                    <a:lnTo>
                      <a:pt x="122" y="259"/>
                    </a:lnTo>
                    <a:lnTo>
                      <a:pt x="125" y="256"/>
                    </a:lnTo>
                    <a:lnTo>
                      <a:pt x="129" y="254"/>
                    </a:lnTo>
                    <a:lnTo>
                      <a:pt x="132" y="251"/>
                    </a:lnTo>
                    <a:lnTo>
                      <a:pt x="133" y="247"/>
                    </a:lnTo>
                    <a:lnTo>
                      <a:pt x="132" y="244"/>
                    </a:lnTo>
                    <a:lnTo>
                      <a:pt x="129" y="241"/>
                    </a:lnTo>
                    <a:lnTo>
                      <a:pt x="123" y="241"/>
                    </a:lnTo>
                    <a:lnTo>
                      <a:pt x="119" y="243"/>
                    </a:lnTo>
                    <a:lnTo>
                      <a:pt x="116" y="244"/>
                    </a:lnTo>
                    <a:lnTo>
                      <a:pt x="115" y="245"/>
                    </a:lnTo>
                    <a:lnTo>
                      <a:pt x="112" y="247"/>
                    </a:lnTo>
                    <a:lnTo>
                      <a:pt x="99" y="233"/>
                    </a:lnTo>
                    <a:lnTo>
                      <a:pt x="97" y="233"/>
                    </a:lnTo>
                    <a:lnTo>
                      <a:pt x="96" y="234"/>
                    </a:lnTo>
                    <a:lnTo>
                      <a:pt x="93" y="236"/>
                    </a:lnTo>
                    <a:lnTo>
                      <a:pt x="90" y="241"/>
                    </a:lnTo>
                    <a:lnTo>
                      <a:pt x="89" y="243"/>
                    </a:lnTo>
                    <a:lnTo>
                      <a:pt x="89" y="244"/>
                    </a:lnTo>
                    <a:lnTo>
                      <a:pt x="86" y="244"/>
                    </a:lnTo>
                    <a:lnTo>
                      <a:pt x="85" y="243"/>
                    </a:lnTo>
                    <a:lnTo>
                      <a:pt x="82" y="241"/>
                    </a:lnTo>
                    <a:lnTo>
                      <a:pt x="81" y="239"/>
                    </a:lnTo>
                    <a:lnTo>
                      <a:pt x="78" y="236"/>
                    </a:lnTo>
                    <a:lnTo>
                      <a:pt x="78" y="218"/>
                    </a:lnTo>
                    <a:lnTo>
                      <a:pt x="75" y="215"/>
                    </a:lnTo>
                    <a:lnTo>
                      <a:pt x="71" y="215"/>
                    </a:lnTo>
                    <a:lnTo>
                      <a:pt x="70" y="217"/>
                    </a:lnTo>
                    <a:lnTo>
                      <a:pt x="69" y="219"/>
                    </a:lnTo>
                    <a:lnTo>
                      <a:pt x="66" y="223"/>
                    </a:lnTo>
                    <a:lnTo>
                      <a:pt x="60" y="228"/>
                    </a:lnTo>
                    <a:lnTo>
                      <a:pt x="54" y="230"/>
                    </a:lnTo>
                    <a:lnTo>
                      <a:pt x="49" y="232"/>
                    </a:lnTo>
                    <a:lnTo>
                      <a:pt x="47" y="229"/>
                    </a:lnTo>
                    <a:lnTo>
                      <a:pt x="44" y="223"/>
                    </a:lnTo>
                    <a:lnTo>
                      <a:pt x="37" y="217"/>
                    </a:lnTo>
                    <a:lnTo>
                      <a:pt x="30" y="208"/>
                    </a:lnTo>
                    <a:lnTo>
                      <a:pt x="25" y="200"/>
                    </a:lnTo>
                    <a:lnTo>
                      <a:pt x="23" y="196"/>
                    </a:lnTo>
                    <a:lnTo>
                      <a:pt x="23" y="193"/>
                    </a:lnTo>
                    <a:lnTo>
                      <a:pt x="28" y="189"/>
                    </a:lnTo>
                    <a:lnTo>
                      <a:pt x="30" y="188"/>
                    </a:lnTo>
                    <a:lnTo>
                      <a:pt x="36" y="182"/>
                    </a:lnTo>
                    <a:lnTo>
                      <a:pt x="40" y="180"/>
                    </a:lnTo>
                    <a:lnTo>
                      <a:pt x="51" y="173"/>
                    </a:lnTo>
                    <a:lnTo>
                      <a:pt x="63" y="170"/>
                    </a:lnTo>
                    <a:lnTo>
                      <a:pt x="80" y="170"/>
                    </a:lnTo>
                    <a:lnTo>
                      <a:pt x="84" y="169"/>
                    </a:lnTo>
                    <a:lnTo>
                      <a:pt x="86" y="166"/>
                    </a:lnTo>
                    <a:lnTo>
                      <a:pt x="89" y="162"/>
                    </a:lnTo>
                    <a:lnTo>
                      <a:pt x="92" y="156"/>
                    </a:lnTo>
                    <a:lnTo>
                      <a:pt x="92" y="154"/>
                    </a:lnTo>
                    <a:lnTo>
                      <a:pt x="90" y="152"/>
                    </a:lnTo>
                    <a:lnTo>
                      <a:pt x="81" y="152"/>
                    </a:lnTo>
                    <a:lnTo>
                      <a:pt x="77" y="154"/>
                    </a:lnTo>
                    <a:lnTo>
                      <a:pt x="71" y="156"/>
                    </a:lnTo>
                    <a:lnTo>
                      <a:pt x="65" y="160"/>
                    </a:lnTo>
                    <a:lnTo>
                      <a:pt x="58" y="162"/>
                    </a:lnTo>
                    <a:lnTo>
                      <a:pt x="45" y="162"/>
                    </a:lnTo>
                    <a:lnTo>
                      <a:pt x="36" y="160"/>
                    </a:lnTo>
                    <a:lnTo>
                      <a:pt x="25" y="158"/>
                    </a:lnTo>
                    <a:lnTo>
                      <a:pt x="15" y="154"/>
                    </a:lnTo>
                    <a:lnTo>
                      <a:pt x="11" y="151"/>
                    </a:lnTo>
                    <a:lnTo>
                      <a:pt x="6" y="143"/>
                    </a:lnTo>
                    <a:lnTo>
                      <a:pt x="3" y="140"/>
                    </a:lnTo>
                    <a:lnTo>
                      <a:pt x="2" y="137"/>
                    </a:lnTo>
                    <a:lnTo>
                      <a:pt x="0" y="136"/>
                    </a:lnTo>
                    <a:lnTo>
                      <a:pt x="0" y="134"/>
                    </a:lnTo>
                    <a:lnTo>
                      <a:pt x="3" y="133"/>
                    </a:lnTo>
                    <a:lnTo>
                      <a:pt x="11" y="130"/>
                    </a:lnTo>
                    <a:lnTo>
                      <a:pt x="22" y="128"/>
                    </a:lnTo>
                    <a:lnTo>
                      <a:pt x="34" y="125"/>
                    </a:lnTo>
                    <a:lnTo>
                      <a:pt x="47" y="118"/>
                    </a:lnTo>
                    <a:lnTo>
                      <a:pt x="54" y="125"/>
                    </a:lnTo>
                    <a:lnTo>
                      <a:pt x="66" y="132"/>
                    </a:lnTo>
                    <a:lnTo>
                      <a:pt x="81" y="134"/>
                    </a:lnTo>
                    <a:lnTo>
                      <a:pt x="86" y="134"/>
                    </a:lnTo>
                    <a:lnTo>
                      <a:pt x="88" y="132"/>
                    </a:lnTo>
                    <a:lnTo>
                      <a:pt x="88" y="128"/>
                    </a:lnTo>
                    <a:lnTo>
                      <a:pt x="85" y="123"/>
                    </a:lnTo>
                    <a:lnTo>
                      <a:pt x="80" y="118"/>
                    </a:lnTo>
                    <a:lnTo>
                      <a:pt x="74" y="115"/>
                    </a:lnTo>
                    <a:lnTo>
                      <a:pt x="71" y="115"/>
                    </a:lnTo>
                    <a:lnTo>
                      <a:pt x="69" y="114"/>
                    </a:lnTo>
                    <a:lnTo>
                      <a:pt x="66" y="114"/>
                    </a:lnTo>
                    <a:lnTo>
                      <a:pt x="58" y="108"/>
                    </a:lnTo>
                    <a:lnTo>
                      <a:pt x="52" y="106"/>
                    </a:lnTo>
                    <a:lnTo>
                      <a:pt x="41" y="104"/>
                    </a:lnTo>
                    <a:lnTo>
                      <a:pt x="36" y="104"/>
                    </a:lnTo>
                    <a:lnTo>
                      <a:pt x="32" y="103"/>
                    </a:lnTo>
                    <a:lnTo>
                      <a:pt x="29" y="102"/>
                    </a:lnTo>
                    <a:lnTo>
                      <a:pt x="26" y="96"/>
                    </a:lnTo>
                    <a:lnTo>
                      <a:pt x="26" y="93"/>
                    </a:lnTo>
                    <a:lnTo>
                      <a:pt x="25" y="92"/>
                    </a:lnTo>
                    <a:lnTo>
                      <a:pt x="25" y="86"/>
                    </a:lnTo>
                    <a:lnTo>
                      <a:pt x="29" y="82"/>
                    </a:lnTo>
                    <a:lnTo>
                      <a:pt x="33" y="80"/>
                    </a:lnTo>
                    <a:lnTo>
                      <a:pt x="36" y="78"/>
                    </a:lnTo>
                    <a:lnTo>
                      <a:pt x="40" y="77"/>
                    </a:lnTo>
                    <a:lnTo>
                      <a:pt x="43" y="75"/>
                    </a:lnTo>
                    <a:lnTo>
                      <a:pt x="55" y="75"/>
                    </a:lnTo>
                    <a:lnTo>
                      <a:pt x="58" y="74"/>
                    </a:lnTo>
                    <a:lnTo>
                      <a:pt x="62" y="74"/>
                    </a:lnTo>
                    <a:lnTo>
                      <a:pt x="63" y="73"/>
                    </a:lnTo>
                    <a:lnTo>
                      <a:pt x="65" y="73"/>
                    </a:lnTo>
                    <a:lnTo>
                      <a:pt x="67" y="71"/>
                    </a:lnTo>
                    <a:lnTo>
                      <a:pt x="75" y="69"/>
                    </a:lnTo>
                    <a:lnTo>
                      <a:pt x="84" y="65"/>
                    </a:lnTo>
                    <a:lnTo>
                      <a:pt x="92" y="62"/>
                    </a:lnTo>
                    <a:lnTo>
                      <a:pt x="96" y="62"/>
                    </a:lnTo>
                    <a:lnTo>
                      <a:pt x="101" y="63"/>
                    </a:lnTo>
                    <a:lnTo>
                      <a:pt x="108" y="62"/>
                    </a:lnTo>
                    <a:lnTo>
                      <a:pt x="116" y="60"/>
                    </a:lnTo>
                    <a:lnTo>
                      <a:pt x="123" y="58"/>
                    </a:lnTo>
                    <a:lnTo>
                      <a:pt x="126" y="56"/>
                    </a:lnTo>
                    <a:lnTo>
                      <a:pt x="129" y="54"/>
                    </a:lnTo>
                    <a:lnTo>
                      <a:pt x="132" y="49"/>
                    </a:lnTo>
                    <a:lnTo>
                      <a:pt x="134" y="44"/>
                    </a:lnTo>
                    <a:lnTo>
                      <a:pt x="136" y="43"/>
                    </a:lnTo>
                    <a:lnTo>
                      <a:pt x="136" y="41"/>
                    </a:lnTo>
                    <a:lnTo>
                      <a:pt x="137" y="41"/>
                    </a:lnTo>
                    <a:lnTo>
                      <a:pt x="138" y="43"/>
                    </a:lnTo>
                    <a:lnTo>
                      <a:pt x="144" y="45"/>
                    </a:lnTo>
                    <a:lnTo>
                      <a:pt x="148" y="48"/>
                    </a:lnTo>
                    <a:lnTo>
                      <a:pt x="153" y="54"/>
                    </a:lnTo>
                    <a:lnTo>
                      <a:pt x="163" y="54"/>
                    </a:lnTo>
                    <a:lnTo>
                      <a:pt x="168" y="51"/>
                    </a:lnTo>
                    <a:lnTo>
                      <a:pt x="173" y="51"/>
                    </a:lnTo>
                    <a:lnTo>
                      <a:pt x="177" y="52"/>
                    </a:lnTo>
                    <a:lnTo>
                      <a:pt x="181" y="52"/>
                    </a:lnTo>
                    <a:lnTo>
                      <a:pt x="185" y="54"/>
                    </a:lnTo>
                    <a:lnTo>
                      <a:pt x="188" y="54"/>
                    </a:lnTo>
                    <a:lnTo>
                      <a:pt x="190" y="55"/>
                    </a:lnTo>
                    <a:lnTo>
                      <a:pt x="194" y="55"/>
                    </a:lnTo>
                    <a:lnTo>
                      <a:pt x="201" y="54"/>
                    </a:lnTo>
                    <a:lnTo>
                      <a:pt x="218" y="51"/>
                    </a:lnTo>
                    <a:lnTo>
                      <a:pt x="224" y="51"/>
                    </a:lnTo>
                    <a:lnTo>
                      <a:pt x="234" y="54"/>
                    </a:lnTo>
                    <a:lnTo>
                      <a:pt x="253" y="62"/>
                    </a:lnTo>
                    <a:lnTo>
                      <a:pt x="260" y="63"/>
                    </a:lnTo>
                    <a:lnTo>
                      <a:pt x="267" y="63"/>
                    </a:lnTo>
                    <a:lnTo>
                      <a:pt x="278" y="62"/>
                    </a:lnTo>
                    <a:lnTo>
                      <a:pt x="290" y="60"/>
                    </a:lnTo>
                    <a:lnTo>
                      <a:pt x="302" y="58"/>
                    </a:lnTo>
                    <a:lnTo>
                      <a:pt x="312" y="56"/>
                    </a:lnTo>
                    <a:lnTo>
                      <a:pt x="317" y="55"/>
                    </a:lnTo>
                    <a:lnTo>
                      <a:pt x="322" y="58"/>
                    </a:lnTo>
                    <a:lnTo>
                      <a:pt x="335" y="69"/>
                    </a:lnTo>
                    <a:lnTo>
                      <a:pt x="343" y="74"/>
                    </a:lnTo>
                    <a:lnTo>
                      <a:pt x="352" y="74"/>
                    </a:lnTo>
                    <a:lnTo>
                      <a:pt x="361" y="73"/>
                    </a:lnTo>
                    <a:lnTo>
                      <a:pt x="367" y="74"/>
                    </a:lnTo>
                    <a:lnTo>
                      <a:pt x="378" y="80"/>
                    </a:lnTo>
                    <a:lnTo>
                      <a:pt x="379" y="80"/>
                    </a:lnTo>
                    <a:lnTo>
                      <a:pt x="382" y="81"/>
                    </a:lnTo>
                    <a:lnTo>
                      <a:pt x="390" y="89"/>
                    </a:lnTo>
                    <a:lnTo>
                      <a:pt x="393" y="91"/>
                    </a:lnTo>
                    <a:lnTo>
                      <a:pt x="398" y="88"/>
                    </a:lnTo>
                    <a:lnTo>
                      <a:pt x="402" y="85"/>
                    </a:lnTo>
                    <a:lnTo>
                      <a:pt x="405" y="82"/>
                    </a:lnTo>
                    <a:lnTo>
                      <a:pt x="409" y="80"/>
                    </a:lnTo>
                    <a:lnTo>
                      <a:pt x="410" y="77"/>
                    </a:lnTo>
                    <a:lnTo>
                      <a:pt x="412" y="75"/>
                    </a:lnTo>
                    <a:lnTo>
                      <a:pt x="412" y="73"/>
                    </a:lnTo>
                    <a:lnTo>
                      <a:pt x="413" y="73"/>
                    </a:lnTo>
                    <a:lnTo>
                      <a:pt x="416" y="71"/>
                    </a:lnTo>
                    <a:lnTo>
                      <a:pt x="424" y="71"/>
                    </a:lnTo>
                    <a:lnTo>
                      <a:pt x="434" y="74"/>
                    </a:lnTo>
                    <a:lnTo>
                      <a:pt x="447" y="75"/>
                    </a:lnTo>
                    <a:lnTo>
                      <a:pt x="457" y="75"/>
                    </a:lnTo>
                    <a:lnTo>
                      <a:pt x="462" y="73"/>
                    </a:lnTo>
                    <a:lnTo>
                      <a:pt x="466" y="70"/>
                    </a:lnTo>
                    <a:lnTo>
                      <a:pt x="475" y="66"/>
                    </a:lnTo>
                    <a:lnTo>
                      <a:pt x="484" y="65"/>
                    </a:lnTo>
                    <a:lnTo>
                      <a:pt x="492" y="67"/>
                    </a:lnTo>
                    <a:lnTo>
                      <a:pt x="499" y="70"/>
                    </a:lnTo>
                    <a:lnTo>
                      <a:pt x="505" y="71"/>
                    </a:lnTo>
                    <a:lnTo>
                      <a:pt x="506" y="70"/>
                    </a:lnTo>
                    <a:lnTo>
                      <a:pt x="509" y="69"/>
                    </a:lnTo>
                    <a:lnTo>
                      <a:pt x="513" y="65"/>
                    </a:lnTo>
                    <a:lnTo>
                      <a:pt x="514" y="65"/>
                    </a:lnTo>
                    <a:lnTo>
                      <a:pt x="516" y="63"/>
                    </a:lnTo>
                    <a:lnTo>
                      <a:pt x="517" y="65"/>
                    </a:lnTo>
                    <a:lnTo>
                      <a:pt x="518" y="67"/>
                    </a:lnTo>
                    <a:lnTo>
                      <a:pt x="520" y="71"/>
                    </a:lnTo>
                    <a:lnTo>
                      <a:pt x="523" y="74"/>
                    </a:lnTo>
                    <a:lnTo>
                      <a:pt x="524" y="77"/>
                    </a:lnTo>
                    <a:lnTo>
                      <a:pt x="525" y="78"/>
                    </a:lnTo>
                    <a:lnTo>
                      <a:pt x="525" y="80"/>
                    </a:lnTo>
                    <a:lnTo>
                      <a:pt x="528" y="78"/>
                    </a:lnTo>
                    <a:lnTo>
                      <a:pt x="533" y="73"/>
                    </a:lnTo>
                    <a:lnTo>
                      <a:pt x="536" y="71"/>
                    </a:lnTo>
                    <a:lnTo>
                      <a:pt x="540" y="69"/>
                    </a:lnTo>
                    <a:lnTo>
                      <a:pt x="543" y="67"/>
                    </a:lnTo>
                    <a:lnTo>
                      <a:pt x="551" y="67"/>
                    </a:lnTo>
                    <a:lnTo>
                      <a:pt x="561" y="69"/>
                    </a:lnTo>
                    <a:lnTo>
                      <a:pt x="588" y="69"/>
                    </a:lnTo>
                    <a:lnTo>
                      <a:pt x="596" y="70"/>
                    </a:lnTo>
                    <a:lnTo>
                      <a:pt x="606" y="73"/>
                    </a:lnTo>
                    <a:lnTo>
                      <a:pt x="611" y="77"/>
                    </a:lnTo>
                    <a:lnTo>
                      <a:pt x="618" y="80"/>
                    </a:lnTo>
                    <a:lnTo>
                      <a:pt x="626" y="82"/>
                    </a:lnTo>
                    <a:lnTo>
                      <a:pt x="636" y="84"/>
                    </a:lnTo>
                    <a:lnTo>
                      <a:pt x="643" y="88"/>
                    </a:lnTo>
                    <a:lnTo>
                      <a:pt x="646" y="89"/>
                    </a:lnTo>
                    <a:lnTo>
                      <a:pt x="652" y="89"/>
                    </a:lnTo>
                    <a:lnTo>
                      <a:pt x="657" y="85"/>
                    </a:lnTo>
                    <a:lnTo>
                      <a:pt x="658" y="82"/>
                    </a:lnTo>
                    <a:lnTo>
                      <a:pt x="658" y="81"/>
                    </a:lnTo>
                    <a:lnTo>
                      <a:pt x="657" y="80"/>
                    </a:lnTo>
                    <a:lnTo>
                      <a:pt x="651" y="77"/>
                    </a:lnTo>
                    <a:lnTo>
                      <a:pt x="646" y="71"/>
                    </a:lnTo>
                    <a:lnTo>
                      <a:pt x="643" y="70"/>
                    </a:lnTo>
                    <a:lnTo>
                      <a:pt x="640" y="65"/>
                    </a:lnTo>
                    <a:lnTo>
                      <a:pt x="636" y="59"/>
                    </a:lnTo>
                    <a:lnTo>
                      <a:pt x="625" y="45"/>
                    </a:lnTo>
                    <a:lnTo>
                      <a:pt x="622" y="41"/>
                    </a:lnTo>
                    <a:lnTo>
                      <a:pt x="620" y="38"/>
                    </a:lnTo>
                    <a:lnTo>
                      <a:pt x="617" y="40"/>
                    </a:lnTo>
                    <a:lnTo>
                      <a:pt x="616" y="43"/>
                    </a:lnTo>
                    <a:lnTo>
                      <a:pt x="613" y="47"/>
                    </a:lnTo>
                    <a:lnTo>
                      <a:pt x="607" y="54"/>
                    </a:lnTo>
                    <a:lnTo>
                      <a:pt x="599" y="56"/>
                    </a:lnTo>
                    <a:lnTo>
                      <a:pt x="575" y="59"/>
                    </a:lnTo>
                    <a:lnTo>
                      <a:pt x="566" y="59"/>
                    </a:lnTo>
                    <a:lnTo>
                      <a:pt x="562" y="56"/>
                    </a:lnTo>
                    <a:lnTo>
                      <a:pt x="559" y="52"/>
                    </a:lnTo>
                    <a:lnTo>
                      <a:pt x="555" y="48"/>
                    </a:lnTo>
                    <a:lnTo>
                      <a:pt x="547" y="47"/>
                    </a:lnTo>
                    <a:lnTo>
                      <a:pt x="542" y="45"/>
                    </a:lnTo>
                    <a:lnTo>
                      <a:pt x="538" y="45"/>
                    </a:lnTo>
                    <a:lnTo>
                      <a:pt x="535" y="44"/>
                    </a:lnTo>
                    <a:lnTo>
                      <a:pt x="533" y="43"/>
                    </a:lnTo>
                    <a:lnTo>
                      <a:pt x="535" y="41"/>
                    </a:lnTo>
                    <a:lnTo>
                      <a:pt x="535" y="40"/>
                    </a:lnTo>
                    <a:lnTo>
                      <a:pt x="536" y="38"/>
                    </a:lnTo>
                    <a:lnTo>
                      <a:pt x="539" y="37"/>
                    </a:lnTo>
                    <a:lnTo>
                      <a:pt x="540" y="37"/>
                    </a:lnTo>
                    <a:lnTo>
                      <a:pt x="544" y="34"/>
                    </a:lnTo>
                    <a:lnTo>
                      <a:pt x="549" y="29"/>
                    </a:lnTo>
                    <a:lnTo>
                      <a:pt x="554" y="12"/>
                    </a:lnTo>
                    <a:lnTo>
                      <a:pt x="557" y="8"/>
                    </a:lnTo>
                    <a:lnTo>
                      <a:pt x="561" y="6"/>
                    </a:lnTo>
                    <a:lnTo>
                      <a:pt x="569" y="6"/>
                    </a:lnTo>
                    <a:lnTo>
                      <a:pt x="579" y="7"/>
                    </a:lnTo>
                    <a:lnTo>
                      <a:pt x="588" y="7"/>
                    </a:lnTo>
                    <a:lnTo>
                      <a:pt x="595" y="6"/>
                    </a:lnTo>
                    <a:lnTo>
                      <a:pt x="603" y="6"/>
                    </a:lnTo>
                    <a:lnTo>
                      <a:pt x="613" y="7"/>
                    </a:lnTo>
                    <a:lnTo>
                      <a:pt x="621" y="6"/>
                    </a:lnTo>
                    <a:lnTo>
                      <a:pt x="626" y="3"/>
                    </a:lnTo>
                    <a:lnTo>
                      <a:pt x="6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0"/>
              <p:cNvSpPr>
                <a:spLocks/>
              </p:cNvSpPr>
              <p:nvPr/>
            </p:nvSpPr>
            <p:spPr bwMode="auto">
              <a:xfrm>
                <a:off x="3792227" y="4011563"/>
                <a:ext cx="6998" cy="481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1" y="2"/>
                  </a:cxn>
                  <a:cxn ang="0">
                    <a:pos x="16" y="4"/>
                  </a:cxn>
                  <a:cxn ang="0">
                    <a:pos x="16" y="10"/>
                  </a:cxn>
                  <a:cxn ang="0">
                    <a:pos x="15" y="11"/>
                  </a:cxn>
                  <a:cxn ang="0">
                    <a:pos x="9" y="11"/>
                  </a:cxn>
                  <a:cxn ang="0">
                    <a:pos x="5" y="10"/>
                  </a:cxn>
                  <a:cxn ang="0">
                    <a:pos x="3" y="8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4" y="2"/>
                  </a:cxn>
                  <a:cxn ang="0">
                    <a:pos x="7" y="0"/>
                  </a:cxn>
                </a:cxnLst>
                <a:rect l="0" t="0" r="r" b="b"/>
                <a:pathLst>
                  <a:path w="16" h="11">
                    <a:moveTo>
                      <a:pt x="7" y="0"/>
                    </a:moveTo>
                    <a:lnTo>
                      <a:pt x="11" y="2"/>
                    </a:lnTo>
                    <a:lnTo>
                      <a:pt x="16" y="4"/>
                    </a:lnTo>
                    <a:lnTo>
                      <a:pt x="16" y="10"/>
                    </a:lnTo>
                    <a:lnTo>
                      <a:pt x="15" y="11"/>
                    </a:lnTo>
                    <a:lnTo>
                      <a:pt x="9" y="11"/>
                    </a:lnTo>
                    <a:lnTo>
                      <a:pt x="5" y="10"/>
                    </a:lnTo>
                    <a:lnTo>
                      <a:pt x="3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1"/>
              <p:cNvSpPr>
                <a:spLocks/>
              </p:cNvSpPr>
              <p:nvPr/>
            </p:nvSpPr>
            <p:spPr bwMode="auto">
              <a:xfrm>
                <a:off x="3808411" y="4017249"/>
                <a:ext cx="6561" cy="481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5" y="4"/>
                  </a:cxn>
                  <a:cxn ang="0">
                    <a:pos x="15" y="9"/>
                  </a:cxn>
                  <a:cxn ang="0">
                    <a:pos x="12" y="11"/>
                  </a:cxn>
                  <a:cxn ang="0">
                    <a:pos x="7" y="11"/>
                  </a:cxn>
                  <a:cxn ang="0">
                    <a:pos x="1" y="8"/>
                  </a:cxn>
                  <a:cxn ang="0">
                    <a:pos x="0" y="5"/>
                  </a:cxn>
                  <a:cxn ang="0">
                    <a:pos x="1" y="4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15" h="11">
                    <a:moveTo>
                      <a:pt x="5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5" y="4"/>
                    </a:lnTo>
                    <a:lnTo>
                      <a:pt x="15" y="9"/>
                    </a:lnTo>
                    <a:lnTo>
                      <a:pt x="12" y="11"/>
                    </a:lnTo>
                    <a:lnTo>
                      <a:pt x="7" y="11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12"/>
              <p:cNvSpPr>
                <a:spLocks/>
              </p:cNvSpPr>
              <p:nvPr/>
            </p:nvSpPr>
            <p:spPr bwMode="auto">
              <a:xfrm>
                <a:off x="3576157" y="3913587"/>
                <a:ext cx="95788" cy="26681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85" y="8"/>
                  </a:cxn>
                  <a:cxn ang="0">
                    <a:pos x="90" y="15"/>
                  </a:cxn>
                  <a:cxn ang="0">
                    <a:pos x="111" y="17"/>
                  </a:cxn>
                  <a:cxn ang="0">
                    <a:pos x="125" y="19"/>
                  </a:cxn>
                  <a:cxn ang="0">
                    <a:pos x="132" y="24"/>
                  </a:cxn>
                  <a:cxn ang="0">
                    <a:pos x="141" y="30"/>
                  </a:cxn>
                  <a:cxn ang="0">
                    <a:pos x="148" y="31"/>
                  </a:cxn>
                  <a:cxn ang="0">
                    <a:pos x="157" y="24"/>
                  </a:cxn>
                  <a:cxn ang="0">
                    <a:pos x="162" y="20"/>
                  </a:cxn>
                  <a:cxn ang="0">
                    <a:pos x="168" y="15"/>
                  </a:cxn>
                  <a:cxn ang="0">
                    <a:pos x="181" y="13"/>
                  </a:cxn>
                  <a:cxn ang="0">
                    <a:pos x="185" y="17"/>
                  </a:cxn>
                  <a:cxn ang="0">
                    <a:pos x="189" y="24"/>
                  </a:cxn>
                  <a:cxn ang="0">
                    <a:pos x="196" y="27"/>
                  </a:cxn>
                  <a:cxn ang="0">
                    <a:pos x="204" y="24"/>
                  </a:cxn>
                  <a:cxn ang="0">
                    <a:pos x="211" y="20"/>
                  </a:cxn>
                  <a:cxn ang="0">
                    <a:pos x="216" y="21"/>
                  </a:cxn>
                  <a:cxn ang="0">
                    <a:pos x="219" y="26"/>
                  </a:cxn>
                  <a:cxn ang="0">
                    <a:pos x="216" y="34"/>
                  </a:cxn>
                  <a:cxn ang="0">
                    <a:pos x="215" y="47"/>
                  </a:cxn>
                  <a:cxn ang="0">
                    <a:pos x="209" y="54"/>
                  </a:cxn>
                  <a:cxn ang="0">
                    <a:pos x="205" y="58"/>
                  </a:cxn>
                  <a:cxn ang="0">
                    <a:pos x="194" y="61"/>
                  </a:cxn>
                  <a:cxn ang="0">
                    <a:pos x="173" y="57"/>
                  </a:cxn>
                  <a:cxn ang="0">
                    <a:pos x="149" y="56"/>
                  </a:cxn>
                  <a:cxn ang="0">
                    <a:pos x="132" y="58"/>
                  </a:cxn>
                  <a:cxn ang="0">
                    <a:pos x="115" y="57"/>
                  </a:cxn>
                  <a:cxn ang="0">
                    <a:pos x="111" y="53"/>
                  </a:cxn>
                  <a:cxn ang="0">
                    <a:pos x="107" y="43"/>
                  </a:cxn>
                  <a:cxn ang="0">
                    <a:pos x="101" y="39"/>
                  </a:cxn>
                  <a:cxn ang="0">
                    <a:pos x="92" y="43"/>
                  </a:cxn>
                  <a:cxn ang="0">
                    <a:pos x="84" y="49"/>
                  </a:cxn>
                  <a:cxn ang="0">
                    <a:pos x="80" y="47"/>
                  </a:cxn>
                  <a:cxn ang="0">
                    <a:pos x="71" y="38"/>
                  </a:cxn>
                  <a:cxn ang="0">
                    <a:pos x="70" y="31"/>
                  </a:cxn>
                  <a:cxn ang="0">
                    <a:pos x="63" y="27"/>
                  </a:cxn>
                  <a:cxn ang="0">
                    <a:pos x="49" y="31"/>
                  </a:cxn>
                  <a:cxn ang="0">
                    <a:pos x="39" y="34"/>
                  </a:cxn>
                  <a:cxn ang="0">
                    <a:pos x="8" y="35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4" y="24"/>
                  </a:cxn>
                  <a:cxn ang="0">
                    <a:pos x="17" y="23"/>
                  </a:cxn>
                  <a:cxn ang="0">
                    <a:pos x="18" y="19"/>
                  </a:cxn>
                  <a:cxn ang="0">
                    <a:pos x="17" y="16"/>
                  </a:cxn>
                  <a:cxn ang="0">
                    <a:pos x="15" y="12"/>
                  </a:cxn>
                  <a:cxn ang="0">
                    <a:pos x="22" y="10"/>
                  </a:cxn>
                  <a:cxn ang="0">
                    <a:pos x="41" y="5"/>
                  </a:cxn>
                  <a:cxn ang="0">
                    <a:pos x="65" y="0"/>
                  </a:cxn>
                </a:cxnLst>
                <a:rect l="0" t="0" r="r" b="b"/>
                <a:pathLst>
                  <a:path w="219" h="61">
                    <a:moveTo>
                      <a:pt x="65" y="0"/>
                    </a:moveTo>
                    <a:lnTo>
                      <a:pt x="74" y="0"/>
                    </a:lnTo>
                    <a:lnTo>
                      <a:pt x="81" y="4"/>
                    </a:lnTo>
                    <a:lnTo>
                      <a:pt x="85" y="8"/>
                    </a:lnTo>
                    <a:lnTo>
                      <a:pt x="86" y="12"/>
                    </a:lnTo>
                    <a:lnTo>
                      <a:pt x="90" y="15"/>
                    </a:lnTo>
                    <a:lnTo>
                      <a:pt x="100" y="16"/>
                    </a:lnTo>
                    <a:lnTo>
                      <a:pt x="111" y="17"/>
                    </a:lnTo>
                    <a:lnTo>
                      <a:pt x="119" y="19"/>
                    </a:lnTo>
                    <a:lnTo>
                      <a:pt x="125" y="19"/>
                    </a:lnTo>
                    <a:lnTo>
                      <a:pt x="129" y="23"/>
                    </a:lnTo>
                    <a:lnTo>
                      <a:pt x="132" y="24"/>
                    </a:lnTo>
                    <a:lnTo>
                      <a:pt x="136" y="27"/>
                    </a:lnTo>
                    <a:lnTo>
                      <a:pt x="141" y="30"/>
                    </a:lnTo>
                    <a:lnTo>
                      <a:pt x="142" y="31"/>
                    </a:lnTo>
                    <a:lnTo>
                      <a:pt x="148" y="31"/>
                    </a:lnTo>
                    <a:lnTo>
                      <a:pt x="156" y="27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2" y="20"/>
                    </a:lnTo>
                    <a:lnTo>
                      <a:pt x="164" y="17"/>
                    </a:lnTo>
                    <a:lnTo>
                      <a:pt x="168" y="15"/>
                    </a:lnTo>
                    <a:lnTo>
                      <a:pt x="174" y="13"/>
                    </a:lnTo>
                    <a:lnTo>
                      <a:pt x="181" y="13"/>
                    </a:lnTo>
                    <a:lnTo>
                      <a:pt x="182" y="16"/>
                    </a:lnTo>
                    <a:lnTo>
                      <a:pt x="185" y="17"/>
                    </a:lnTo>
                    <a:lnTo>
                      <a:pt x="188" y="23"/>
                    </a:lnTo>
                    <a:lnTo>
                      <a:pt x="189" y="24"/>
                    </a:lnTo>
                    <a:lnTo>
                      <a:pt x="192" y="26"/>
                    </a:lnTo>
                    <a:lnTo>
                      <a:pt x="196" y="27"/>
                    </a:lnTo>
                    <a:lnTo>
                      <a:pt x="199" y="27"/>
                    </a:lnTo>
                    <a:lnTo>
                      <a:pt x="204" y="24"/>
                    </a:lnTo>
                    <a:lnTo>
                      <a:pt x="208" y="21"/>
                    </a:lnTo>
                    <a:lnTo>
                      <a:pt x="211" y="20"/>
                    </a:lnTo>
                    <a:lnTo>
                      <a:pt x="214" y="20"/>
                    </a:lnTo>
                    <a:lnTo>
                      <a:pt x="216" y="21"/>
                    </a:lnTo>
                    <a:lnTo>
                      <a:pt x="218" y="24"/>
                    </a:lnTo>
                    <a:lnTo>
                      <a:pt x="219" y="26"/>
                    </a:lnTo>
                    <a:lnTo>
                      <a:pt x="219" y="28"/>
                    </a:lnTo>
                    <a:lnTo>
                      <a:pt x="216" y="34"/>
                    </a:lnTo>
                    <a:lnTo>
                      <a:pt x="215" y="42"/>
                    </a:lnTo>
                    <a:lnTo>
                      <a:pt x="215" y="47"/>
                    </a:lnTo>
                    <a:lnTo>
                      <a:pt x="214" y="50"/>
                    </a:lnTo>
                    <a:lnTo>
                      <a:pt x="209" y="54"/>
                    </a:lnTo>
                    <a:lnTo>
                      <a:pt x="207" y="56"/>
                    </a:lnTo>
                    <a:lnTo>
                      <a:pt x="205" y="58"/>
                    </a:lnTo>
                    <a:lnTo>
                      <a:pt x="201" y="61"/>
                    </a:lnTo>
                    <a:lnTo>
                      <a:pt x="194" y="61"/>
                    </a:lnTo>
                    <a:lnTo>
                      <a:pt x="186" y="60"/>
                    </a:lnTo>
                    <a:lnTo>
                      <a:pt x="173" y="57"/>
                    </a:lnTo>
                    <a:lnTo>
                      <a:pt x="162" y="56"/>
                    </a:lnTo>
                    <a:lnTo>
                      <a:pt x="149" y="56"/>
                    </a:lnTo>
                    <a:lnTo>
                      <a:pt x="140" y="57"/>
                    </a:lnTo>
                    <a:lnTo>
                      <a:pt x="132" y="58"/>
                    </a:lnTo>
                    <a:lnTo>
                      <a:pt x="122" y="58"/>
                    </a:lnTo>
                    <a:lnTo>
                      <a:pt x="115" y="57"/>
                    </a:lnTo>
                    <a:lnTo>
                      <a:pt x="112" y="56"/>
                    </a:lnTo>
                    <a:lnTo>
                      <a:pt x="111" y="53"/>
                    </a:lnTo>
                    <a:lnTo>
                      <a:pt x="110" y="49"/>
                    </a:lnTo>
                    <a:lnTo>
                      <a:pt x="107" y="43"/>
                    </a:lnTo>
                    <a:lnTo>
                      <a:pt x="104" y="41"/>
                    </a:lnTo>
                    <a:lnTo>
                      <a:pt x="101" y="39"/>
                    </a:lnTo>
                    <a:lnTo>
                      <a:pt x="96" y="42"/>
                    </a:lnTo>
                    <a:lnTo>
                      <a:pt x="92" y="43"/>
                    </a:lnTo>
                    <a:lnTo>
                      <a:pt x="89" y="46"/>
                    </a:lnTo>
                    <a:lnTo>
                      <a:pt x="84" y="49"/>
                    </a:lnTo>
                    <a:lnTo>
                      <a:pt x="82" y="49"/>
                    </a:lnTo>
                    <a:lnTo>
                      <a:pt x="80" y="47"/>
                    </a:lnTo>
                    <a:lnTo>
                      <a:pt x="74" y="42"/>
                    </a:lnTo>
                    <a:lnTo>
                      <a:pt x="71" y="38"/>
                    </a:lnTo>
                    <a:lnTo>
                      <a:pt x="70" y="35"/>
                    </a:lnTo>
                    <a:lnTo>
                      <a:pt x="70" y="31"/>
                    </a:lnTo>
                    <a:lnTo>
                      <a:pt x="69" y="28"/>
                    </a:lnTo>
                    <a:lnTo>
                      <a:pt x="63" y="27"/>
                    </a:lnTo>
                    <a:lnTo>
                      <a:pt x="56" y="28"/>
                    </a:lnTo>
                    <a:lnTo>
                      <a:pt x="49" y="31"/>
                    </a:lnTo>
                    <a:lnTo>
                      <a:pt x="45" y="32"/>
                    </a:lnTo>
                    <a:lnTo>
                      <a:pt x="39" y="34"/>
                    </a:lnTo>
                    <a:lnTo>
                      <a:pt x="28" y="35"/>
                    </a:lnTo>
                    <a:lnTo>
                      <a:pt x="8" y="35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2" y="27"/>
                    </a:lnTo>
                    <a:lnTo>
                      <a:pt x="4" y="24"/>
                    </a:lnTo>
                    <a:lnTo>
                      <a:pt x="7" y="23"/>
                    </a:lnTo>
                    <a:lnTo>
                      <a:pt x="17" y="23"/>
                    </a:lnTo>
                    <a:lnTo>
                      <a:pt x="18" y="21"/>
                    </a:lnTo>
                    <a:lnTo>
                      <a:pt x="18" y="19"/>
                    </a:lnTo>
                    <a:lnTo>
                      <a:pt x="17" y="17"/>
                    </a:lnTo>
                    <a:lnTo>
                      <a:pt x="17" y="16"/>
                    </a:lnTo>
                    <a:lnTo>
                      <a:pt x="15" y="13"/>
                    </a:lnTo>
                    <a:lnTo>
                      <a:pt x="15" y="12"/>
                    </a:lnTo>
                    <a:lnTo>
                      <a:pt x="17" y="12"/>
                    </a:lnTo>
                    <a:lnTo>
                      <a:pt x="22" y="10"/>
                    </a:lnTo>
                    <a:lnTo>
                      <a:pt x="30" y="8"/>
                    </a:lnTo>
                    <a:lnTo>
                      <a:pt x="41" y="5"/>
                    </a:lnTo>
                    <a:lnTo>
                      <a:pt x="54" y="1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13"/>
              <p:cNvSpPr>
                <a:spLocks/>
              </p:cNvSpPr>
              <p:nvPr/>
            </p:nvSpPr>
            <p:spPr bwMode="auto">
              <a:xfrm>
                <a:off x="3627769" y="3904839"/>
                <a:ext cx="19245" cy="12247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42" y="2"/>
                  </a:cxn>
                  <a:cxn ang="0">
                    <a:pos x="44" y="7"/>
                  </a:cxn>
                  <a:cxn ang="0">
                    <a:pos x="44" y="13"/>
                  </a:cxn>
                  <a:cxn ang="0">
                    <a:pos x="42" y="18"/>
                  </a:cxn>
                  <a:cxn ang="0">
                    <a:pos x="42" y="24"/>
                  </a:cxn>
                  <a:cxn ang="0">
                    <a:pos x="41" y="25"/>
                  </a:cxn>
                  <a:cxn ang="0">
                    <a:pos x="38" y="26"/>
                  </a:cxn>
                  <a:cxn ang="0">
                    <a:pos x="37" y="28"/>
                  </a:cxn>
                  <a:cxn ang="0">
                    <a:pos x="33" y="28"/>
                  </a:cxn>
                  <a:cxn ang="0">
                    <a:pos x="31" y="26"/>
                  </a:cxn>
                  <a:cxn ang="0">
                    <a:pos x="29" y="25"/>
                  </a:cxn>
                  <a:cxn ang="0">
                    <a:pos x="23" y="24"/>
                  </a:cxn>
                  <a:cxn ang="0">
                    <a:pos x="9" y="26"/>
                  </a:cxn>
                  <a:cxn ang="0">
                    <a:pos x="4" y="28"/>
                  </a:cxn>
                  <a:cxn ang="0">
                    <a:pos x="1" y="26"/>
                  </a:cxn>
                  <a:cxn ang="0">
                    <a:pos x="0" y="25"/>
                  </a:cxn>
                  <a:cxn ang="0">
                    <a:pos x="0" y="20"/>
                  </a:cxn>
                  <a:cxn ang="0">
                    <a:pos x="5" y="14"/>
                  </a:cxn>
                  <a:cxn ang="0">
                    <a:pos x="15" y="10"/>
                  </a:cxn>
                  <a:cxn ang="0">
                    <a:pos x="23" y="4"/>
                  </a:cxn>
                  <a:cxn ang="0">
                    <a:pos x="31" y="2"/>
                  </a:cxn>
                  <a:cxn ang="0">
                    <a:pos x="38" y="0"/>
                  </a:cxn>
                </a:cxnLst>
                <a:rect l="0" t="0" r="r" b="b"/>
                <a:pathLst>
                  <a:path w="44" h="28">
                    <a:moveTo>
                      <a:pt x="38" y="0"/>
                    </a:moveTo>
                    <a:lnTo>
                      <a:pt x="42" y="2"/>
                    </a:lnTo>
                    <a:lnTo>
                      <a:pt x="44" y="7"/>
                    </a:lnTo>
                    <a:lnTo>
                      <a:pt x="44" y="13"/>
                    </a:lnTo>
                    <a:lnTo>
                      <a:pt x="42" y="18"/>
                    </a:lnTo>
                    <a:lnTo>
                      <a:pt x="42" y="24"/>
                    </a:lnTo>
                    <a:lnTo>
                      <a:pt x="41" y="25"/>
                    </a:lnTo>
                    <a:lnTo>
                      <a:pt x="38" y="26"/>
                    </a:lnTo>
                    <a:lnTo>
                      <a:pt x="37" y="28"/>
                    </a:lnTo>
                    <a:lnTo>
                      <a:pt x="33" y="28"/>
                    </a:lnTo>
                    <a:lnTo>
                      <a:pt x="31" y="26"/>
                    </a:lnTo>
                    <a:lnTo>
                      <a:pt x="29" y="25"/>
                    </a:lnTo>
                    <a:lnTo>
                      <a:pt x="23" y="24"/>
                    </a:lnTo>
                    <a:lnTo>
                      <a:pt x="9" y="26"/>
                    </a:lnTo>
                    <a:lnTo>
                      <a:pt x="4" y="28"/>
                    </a:lnTo>
                    <a:lnTo>
                      <a:pt x="1" y="26"/>
                    </a:lnTo>
                    <a:lnTo>
                      <a:pt x="0" y="25"/>
                    </a:lnTo>
                    <a:lnTo>
                      <a:pt x="0" y="20"/>
                    </a:lnTo>
                    <a:lnTo>
                      <a:pt x="5" y="14"/>
                    </a:lnTo>
                    <a:lnTo>
                      <a:pt x="15" y="10"/>
                    </a:lnTo>
                    <a:lnTo>
                      <a:pt x="23" y="4"/>
                    </a:lnTo>
                    <a:lnTo>
                      <a:pt x="31" y="2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4"/>
              <p:cNvSpPr>
                <a:spLocks/>
              </p:cNvSpPr>
              <p:nvPr/>
            </p:nvSpPr>
            <p:spPr bwMode="auto">
              <a:xfrm>
                <a:off x="3671945" y="3901340"/>
                <a:ext cx="33679" cy="14871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5" y="4"/>
                  </a:cxn>
                  <a:cxn ang="0">
                    <a:pos x="60" y="6"/>
                  </a:cxn>
                  <a:cxn ang="0">
                    <a:pos x="66" y="8"/>
                  </a:cxn>
                  <a:cxn ang="0">
                    <a:pos x="70" y="12"/>
                  </a:cxn>
                  <a:cxn ang="0">
                    <a:pos x="71" y="15"/>
                  </a:cxn>
                  <a:cxn ang="0">
                    <a:pos x="74" y="19"/>
                  </a:cxn>
                  <a:cxn ang="0">
                    <a:pos x="75" y="22"/>
                  </a:cxn>
                  <a:cxn ang="0">
                    <a:pos x="77" y="26"/>
                  </a:cxn>
                  <a:cxn ang="0">
                    <a:pos x="77" y="32"/>
                  </a:cxn>
                  <a:cxn ang="0">
                    <a:pos x="75" y="34"/>
                  </a:cxn>
                  <a:cxn ang="0">
                    <a:pos x="68" y="34"/>
                  </a:cxn>
                  <a:cxn ang="0">
                    <a:pos x="64" y="33"/>
                  </a:cxn>
                  <a:cxn ang="0">
                    <a:pos x="60" y="33"/>
                  </a:cxn>
                  <a:cxn ang="0">
                    <a:pos x="53" y="32"/>
                  </a:cxn>
                  <a:cxn ang="0">
                    <a:pos x="49" y="30"/>
                  </a:cxn>
                  <a:cxn ang="0">
                    <a:pos x="47" y="29"/>
                  </a:cxn>
                  <a:cxn ang="0">
                    <a:pos x="44" y="26"/>
                  </a:cxn>
                  <a:cxn ang="0">
                    <a:pos x="44" y="22"/>
                  </a:cxn>
                  <a:cxn ang="0">
                    <a:pos x="40" y="21"/>
                  </a:cxn>
                  <a:cxn ang="0">
                    <a:pos x="31" y="21"/>
                  </a:cxn>
                  <a:cxn ang="0">
                    <a:pos x="23" y="22"/>
                  </a:cxn>
                  <a:cxn ang="0">
                    <a:pos x="11" y="22"/>
                  </a:cxn>
                  <a:cxn ang="0">
                    <a:pos x="7" y="21"/>
                  </a:cxn>
                  <a:cxn ang="0">
                    <a:pos x="3" y="18"/>
                  </a:cxn>
                  <a:cxn ang="0">
                    <a:pos x="1" y="15"/>
                  </a:cxn>
                  <a:cxn ang="0">
                    <a:pos x="0" y="11"/>
                  </a:cxn>
                  <a:cxn ang="0">
                    <a:pos x="1" y="7"/>
                  </a:cxn>
                  <a:cxn ang="0">
                    <a:pos x="4" y="4"/>
                  </a:cxn>
                  <a:cxn ang="0">
                    <a:pos x="7" y="3"/>
                  </a:cxn>
                  <a:cxn ang="0">
                    <a:pos x="10" y="3"/>
                  </a:cxn>
                  <a:cxn ang="0">
                    <a:pos x="14" y="1"/>
                  </a:cxn>
                  <a:cxn ang="0">
                    <a:pos x="21" y="1"/>
                  </a:cxn>
                  <a:cxn ang="0">
                    <a:pos x="36" y="0"/>
                  </a:cxn>
                </a:cxnLst>
                <a:rect l="0" t="0" r="r" b="b"/>
                <a:pathLst>
                  <a:path w="77" h="34">
                    <a:moveTo>
                      <a:pt x="36" y="0"/>
                    </a:moveTo>
                    <a:lnTo>
                      <a:pt x="55" y="4"/>
                    </a:lnTo>
                    <a:lnTo>
                      <a:pt x="60" y="6"/>
                    </a:lnTo>
                    <a:lnTo>
                      <a:pt x="66" y="8"/>
                    </a:lnTo>
                    <a:lnTo>
                      <a:pt x="70" y="12"/>
                    </a:lnTo>
                    <a:lnTo>
                      <a:pt x="71" y="15"/>
                    </a:lnTo>
                    <a:lnTo>
                      <a:pt x="74" y="19"/>
                    </a:lnTo>
                    <a:lnTo>
                      <a:pt x="75" y="22"/>
                    </a:lnTo>
                    <a:lnTo>
                      <a:pt x="77" y="26"/>
                    </a:lnTo>
                    <a:lnTo>
                      <a:pt x="77" y="32"/>
                    </a:lnTo>
                    <a:lnTo>
                      <a:pt x="75" y="34"/>
                    </a:lnTo>
                    <a:lnTo>
                      <a:pt x="68" y="34"/>
                    </a:lnTo>
                    <a:lnTo>
                      <a:pt x="64" y="33"/>
                    </a:lnTo>
                    <a:lnTo>
                      <a:pt x="60" y="33"/>
                    </a:lnTo>
                    <a:lnTo>
                      <a:pt x="53" y="32"/>
                    </a:lnTo>
                    <a:lnTo>
                      <a:pt x="49" y="30"/>
                    </a:lnTo>
                    <a:lnTo>
                      <a:pt x="47" y="29"/>
                    </a:lnTo>
                    <a:lnTo>
                      <a:pt x="44" y="26"/>
                    </a:lnTo>
                    <a:lnTo>
                      <a:pt x="44" y="22"/>
                    </a:lnTo>
                    <a:lnTo>
                      <a:pt x="40" y="21"/>
                    </a:lnTo>
                    <a:lnTo>
                      <a:pt x="31" y="21"/>
                    </a:lnTo>
                    <a:lnTo>
                      <a:pt x="23" y="22"/>
                    </a:lnTo>
                    <a:lnTo>
                      <a:pt x="11" y="22"/>
                    </a:lnTo>
                    <a:lnTo>
                      <a:pt x="7" y="21"/>
                    </a:lnTo>
                    <a:lnTo>
                      <a:pt x="3" y="18"/>
                    </a:lnTo>
                    <a:lnTo>
                      <a:pt x="1" y="15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4" y="4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21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15"/>
              <p:cNvSpPr>
                <a:spLocks/>
              </p:cNvSpPr>
              <p:nvPr/>
            </p:nvSpPr>
            <p:spPr bwMode="auto">
              <a:xfrm>
                <a:off x="3677194" y="3921898"/>
                <a:ext cx="35866" cy="15309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70" y="0"/>
                  </a:cxn>
                  <a:cxn ang="0">
                    <a:pos x="78" y="2"/>
                  </a:cxn>
                  <a:cxn ang="0">
                    <a:pos x="82" y="7"/>
                  </a:cxn>
                  <a:cxn ang="0">
                    <a:pos x="82" y="13"/>
                  </a:cxn>
                  <a:cxn ang="0">
                    <a:pos x="77" y="22"/>
                  </a:cxn>
                  <a:cxn ang="0">
                    <a:pos x="69" y="27"/>
                  </a:cxn>
                  <a:cxn ang="0">
                    <a:pos x="58" y="27"/>
                  </a:cxn>
                  <a:cxn ang="0">
                    <a:pos x="55" y="28"/>
                  </a:cxn>
                  <a:cxn ang="0">
                    <a:pos x="54" y="28"/>
                  </a:cxn>
                  <a:cxn ang="0">
                    <a:pos x="52" y="27"/>
                  </a:cxn>
                  <a:cxn ang="0">
                    <a:pos x="52" y="24"/>
                  </a:cxn>
                  <a:cxn ang="0">
                    <a:pos x="51" y="22"/>
                  </a:cxn>
                  <a:cxn ang="0">
                    <a:pos x="47" y="18"/>
                  </a:cxn>
                  <a:cxn ang="0">
                    <a:pos x="40" y="16"/>
                  </a:cxn>
                  <a:cxn ang="0">
                    <a:pos x="32" y="16"/>
                  </a:cxn>
                  <a:cxn ang="0">
                    <a:pos x="25" y="18"/>
                  </a:cxn>
                  <a:cxn ang="0">
                    <a:pos x="21" y="18"/>
                  </a:cxn>
                  <a:cxn ang="0">
                    <a:pos x="18" y="19"/>
                  </a:cxn>
                  <a:cxn ang="0">
                    <a:pos x="17" y="20"/>
                  </a:cxn>
                  <a:cxn ang="0">
                    <a:pos x="15" y="24"/>
                  </a:cxn>
                  <a:cxn ang="0">
                    <a:pos x="13" y="27"/>
                  </a:cxn>
                  <a:cxn ang="0">
                    <a:pos x="11" y="31"/>
                  </a:cxn>
                  <a:cxn ang="0">
                    <a:pos x="10" y="34"/>
                  </a:cxn>
                  <a:cxn ang="0">
                    <a:pos x="7" y="35"/>
                  </a:cxn>
                  <a:cxn ang="0">
                    <a:pos x="3" y="35"/>
                  </a:cxn>
                  <a:cxn ang="0">
                    <a:pos x="2" y="34"/>
                  </a:cxn>
                  <a:cxn ang="0">
                    <a:pos x="0" y="31"/>
                  </a:cxn>
                  <a:cxn ang="0">
                    <a:pos x="0" y="28"/>
                  </a:cxn>
                  <a:cxn ang="0">
                    <a:pos x="2" y="24"/>
                  </a:cxn>
                  <a:cxn ang="0">
                    <a:pos x="0" y="18"/>
                  </a:cxn>
                  <a:cxn ang="0">
                    <a:pos x="0" y="9"/>
                  </a:cxn>
                  <a:cxn ang="0">
                    <a:pos x="3" y="4"/>
                  </a:cxn>
                  <a:cxn ang="0">
                    <a:pos x="9" y="2"/>
                  </a:cxn>
                  <a:cxn ang="0">
                    <a:pos x="18" y="1"/>
                  </a:cxn>
                  <a:cxn ang="0">
                    <a:pos x="55" y="1"/>
                  </a:cxn>
                  <a:cxn ang="0">
                    <a:pos x="65" y="0"/>
                  </a:cxn>
                </a:cxnLst>
                <a:rect l="0" t="0" r="r" b="b"/>
                <a:pathLst>
                  <a:path w="82" h="35">
                    <a:moveTo>
                      <a:pt x="65" y="0"/>
                    </a:moveTo>
                    <a:lnTo>
                      <a:pt x="70" y="0"/>
                    </a:lnTo>
                    <a:lnTo>
                      <a:pt x="78" y="2"/>
                    </a:lnTo>
                    <a:lnTo>
                      <a:pt x="82" y="7"/>
                    </a:lnTo>
                    <a:lnTo>
                      <a:pt x="82" y="13"/>
                    </a:lnTo>
                    <a:lnTo>
                      <a:pt x="77" y="22"/>
                    </a:lnTo>
                    <a:lnTo>
                      <a:pt x="69" y="27"/>
                    </a:lnTo>
                    <a:lnTo>
                      <a:pt x="58" y="27"/>
                    </a:lnTo>
                    <a:lnTo>
                      <a:pt x="55" y="28"/>
                    </a:lnTo>
                    <a:lnTo>
                      <a:pt x="54" y="28"/>
                    </a:lnTo>
                    <a:lnTo>
                      <a:pt x="52" y="27"/>
                    </a:lnTo>
                    <a:lnTo>
                      <a:pt x="52" y="24"/>
                    </a:lnTo>
                    <a:lnTo>
                      <a:pt x="51" y="22"/>
                    </a:lnTo>
                    <a:lnTo>
                      <a:pt x="47" y="18"/>
                    </a:lnTo>
                    <a:lnTo>
                      <a:pt x="40" y="16"/>
                    </a:lnTo>
                    <a:lnTo>
                      <a:pt x="32" y="16"/>
                    </a:lnTo>
                    <a:lnTo>
                      <a:pt x="25" y="18"/>
                    </a:lnTo>
                    <a:lnTo>
                      <a:pt x="21" y="18"/>
                    </a:lnTo>
                    <a:lnTo>
                      <a:pt x="18" y="19"/>
                    </a:lnTo>
                    <a:lnTo>
                      <a:pt x="17" y="20"/>
                    </a:lnTo>
                    <a:lnTo>
                      <a:pt x="15" y="24"/>
                    </a:lnTo>
                    <a:lnTo>
                      <a:pt x="13" y="27"/>
                    </a:lnTo>
                    <a:lnTo>
                      <a:pt x="11" y="31"/>
                    </a:lnTo>
                    <a:lnTo>
                      <a:pt x="10" y="34"/>
                    </a:lnTo>
                    <a:lnTo>
                      <a:pt x="7" y="35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3" y="4"/>
                    </a:lnTo>
                    <a:lnTo>
                      <a:pt x="9" y="2"/>
                    </a:lnTo>
                    <a:lnTo>
                      <a:pt x="18" y="1"/>
                    </a:lnTo>
                    <a:lnTo>
                      <a:pt x="55" y="1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6"/>
              <p:cNvSpPr>
                <a:spLocks/>
              </p:cNvSpPr>
              <p:nvPr/>
            </p:nvSpPr>
            <p:spPr bwMode="auto">
              <a:xfrm>
                <a:off x="3689441" y="3941143"/>
                <a:ext cx="29305" cy="18370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3" y="1"/>
                  </a:cxn>
                  <a:cxn ang="0">
                    <a:pos x="58" y="2"/>
                  </a:cxn>
                  <a:cxn ang="0">
                    <a:pos x="63" y="8"/>
                  </a:cxn>
                  <a:cxn ang="0">
                    <a:pos x="65" y="16"/>
                  </a:cxn>
                  <a:cxn ang="0">
                    <a:pos x="67" y="23"/>
                  </a:cxn>
                  <a:cxn ang="0">
                    <a:pos x="65" y="26"/>
                  </a:cxn>
                  <a:cxn ang="0">
                    <a:pos x="63" y="28"/>
                  </a:cxn>
                  <a:cxn ang="0">
                    <a:pos x="61" y="31"/>
                  </a:cxn>
                  <a:cxn ang="0">
                    <a:pos x="58" y="34"/>
                  </a:cxn>
                  <a:cxn ang="0">
                    <a:pos x="56" y="38"/>
                  </a:cxn>
                  <a:cxn ang="0">
                    <a:pos x="50" y="41"/>
                  </a:cxn>
                  <a:cxn ang="0">
                    <a:pos x="46" y="42"/>
                  </a:cxn>
                  <a:cxn ang="0">
                    <a:pos x="43" y="42"/>
                  </a:cxn>
                  <a:cxn ang="0">
                    <a:pos x="41" y="41"/>
                  </a:cxn>
                  <a:cxn ang="0">
                    <a:pos x="35" y="35"/>
                  </a:cxn>
                  <a:cxn ang="0">
                    <a:pos x="34" y="32"/>
                  </a:cxn>
                  <a:cxn ang="0">
                    <a:pos x="32" y="28"/>
                  </a:cxn>
                  <a:cxn ang="0">
                    <a:pos x="30" y="23"/>
                  </a:cxn>
                  <a:cxn ang="0">
                    <a:pos x="30" y="20"/>
                  </a:cxn>
                  <a:cxn ang="0">
                    <a:pos x="27" y="19"/>
                  </a:cxn>
                  <a:cxn ang="0">
                    <a:pos x="13" y="21"/>
                  </a:cxn>
                  <a:cxn ang="0">
                    <a:pos x="8" y="21"/>
                  </a:cxn>
                  <a:cxn ang="0">
                    <a:pos x="2" y="19"/>
                  </a:cxn>
                  <a:cxn ang="0">
                    <a:pos x="1" y="15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8" y="2"/>
                  </a:cxn>
                  <a:cxn ang="0">
                    <a:pos x="30" y="2"/>
                  </a:cxn>
                  <a:cxn ang="0">
                    <a:pos x="35" y="1"/>
                  </a:cxn>
                  <a:cxn ang="0">
                    <a:pos x="43" y="0"/>
                  </a:cxn>
                </a:cxnLst>
                <a:rect l="0" t="0" r="r" b="b"/>
                <a:pathLst>
                  <a:path w="67" h="42">
                    <a:moveTo>
                      <a:pt x="43" y="0"/>
                    </a:moveTo>
                    <a:lnTo>
                      <a:pt x="53" y="1"/>
                    </a:lnTo>
                    <a:lnTo>
                      <a:pt x="58" y="2"/>
                    </a:lnTo>
                    <a:lnTo>
                      <a:pt x="63" y="8"/>
                    </a:lnTo>
                    <a:lnTo>
                      <a:pt x="65" y="16"/>
                    </a:lnTo>
                    <a:lnTo>
                      <a:pt x="67" y="23"/>
                    </a:lnTo>
                    <a:lnTo>
                      <a:pt x="65" y="26"/>
                    </a:lnTo>
                    <a:lnTo>
                      <a:pt x="63" y="28"/>
                    </a:lnTo>
                    <a:lnTo>
                      <a:pt x="61" y="31"/>
                    </a:lnTo>
                    <a:lnTo>
                      <a:pt x="58" y="34"/>
                    </a:lnTo>
                    <a:lnTo>
                      <a:pt x="56" y="38"/>
                    </a:lnTo>
                    <a:lnTo>
                      <a:pt x="50" y="41"/>
                    </a:lnTo>
                    <a:lnTo>
                      <a:pt x="46" y="42"/>
                    </a:lnTo>
                    <a:lnTo>
                      <a:pt x="43" y="42"/>
                    </a:lnTo>
                    <a:lnTo>
                      <a:pt x="41" y="41"/>
                    </a:lnTo>
                    <a:lnTo>
                      <a:pt x="35" y="35"/>
                    </a:lnTo>
                    <a:lnTo>
                      <a:pt x="34" y="32"/>
                    </a:lnTo>
                    <a:lnTo>
                      <a:pt x="32" y="28"/>
                    </a:lnTo>
                    <a:lnTo>
                      <a:pt x="30" y="23"/>
                    </a:lnTo>
                    <a:lnTo>
                      <a:pt x="30" y="20"/>
                    </a:lnTo>
                    <a:lnTo>
                      <a:pt x="27" y="19"/>
                    </a:lnTo>
                    <a:lnTo>
                      <a:pt x="13" y="21"/>
                    </a:lnTo>
                    <a:lnTo>
                      <a:pt x="8" y="21"/>
                    </a:lnTo>
                    <a:lnTo>
                      <a:pt x="2" y="19"/>
                    </a:lnTo>
                    <a:lnTo>
                      <a:pt x="1" y="15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8" y="2"/>
                    </a:lnTo>
                    <a:lnTo>
                      <a:pt x="30" y="2"/>
                    </a:lnTo>
                    <a:lnTo>
                      <a:pt x="35" y="1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17"/>
              <p:cNvSpPr>
                <a:spLocks/>
              </p:cNvSpPr>
              <p:nvPr/>
            </p:nvSpPr>
            <p:spPr bwMode="auto">
              <a:xfrm>
                <a:off x="3725744" y="3938081"/>
                <a:ext cx="21432" cy="1049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0"/>
                  </a:cxn>
                  <a:cxn ang="0">
                    <a:pos x="36" y="1"/>
                  </a:cxn>
                  <a:cxn ang="0">
                    <a:pos x="38" y="4"/>
                  </a:cxn>
                  <a:cxn ang="0">
                    <a:pos x="42" y="5"/>
                  </a:cxn>
                  <a:cxn ang="0">
                    <a:pos x="45" y="5"/>
                  </a:cxn>
                  <a:cxn ang="0">
                    <a:pos x="48" y="7"/>
                  </a:cxn>
                  <a:cxn ang="0">
                    <a:pos x="49" y="8"/>
                  </a:cxn>
                  <a:cxn ang="0">
                    <a:pos x="49" y="18"/>
                  </a:cxn>
                  <a:cxn ang="0">
                    <a:pos x="48" y="19"/>
                  </a:cxn>
                  <a:cxn ang="0">
                    <a:pos x="45" y="20"/>
                  </a:cxn>
                  <a:cxn ang="0">
                    <a:pos x="32" y="22"/>
                  </a:cxn>
                  <a:cxn ang="0">
                    <a:pos x="15" y="24"/>
                  </a:cxn>
                  <a:cxn ang="0">
                    <a:pos x="6" y="24"/>
                  </a:cxn>
                  <a:cxn ang="0">
                    <a:pos x="3" y="23"/>
                  </a:cxn>
                  <a:cxn ang="0">
                    <a:pos x="0" y="20"/>
                  </a:cxn>
                  <a:cxn ang="0">
                    <a:pos x="0" y="19"/>
                  </a:cxn>
                  <a:cxn ang="0">
                    <a:pos x="1" y="15"/>
                  </a:cxn>
                  <a:cxn ang="0">
                    <a:pos x="6" y="11"/>
                  </a:cxn>
                  <a:cxn ang="0">
                    <a:pos x="14" y="7"/>
                  </a:cxn>
                  <a:cxn ang="0">
                    <a:pos x="21" y="2"/>
                  </a:cxn>
                  <a:cxn ang="0">
                    <a:pos x="26" y="0"/>
                  </a:cxn>
                </a:cxnLst>
                <a:rect l="0" t="0" r="r" b="b"/>
                <a:pathLst>
                  <a:path w="49" h="24">
                    <a:moveTo>
                      <a:pt x="26" y="0"/>
                    </a:moveTo>
                    <a:lnTo>
                      <a:pt x="33" y="0"/>
                    </a:lnTo>
                    <a:lnTo>
                      <a:pt x="36" y="1"/>
                    </a:lnTo>
                    <a:lnTo>
                      <a:pt x="38" y="4"/>
                    </a:lnTo>
                    <a:lnTo>
                      <a:pt x="42" y="5"/>
                    </a:lnTo>
                    <a:lnTo>
                      <a:pt x="45" y="5"/>
                    </a:lnTo>
                    <a:lnTo>
                      <a:pt x="48" y="7"/>
                    </a:lnTo>
                    <a:lnTo>
                      <a:pt x="49" y="8"/>
                    </a:lnTo>
                    <a:lnTo>
                      <a:pt x="49" y="18"/>
                    </a:lnTo>
                    <a:lnTo>
                      <a:pt x="48" y="19"/>
                    </a:lnTo>
                    <a:lnTo>
                      <a:pt x="45" y="20"/>
                    </a:lnTo>
                    <a:lnTo>
                      <a:pt x="32" y="22"/>
                    </a:lnTo>
                    <a:lnTo>
                      <a:pt x="15" y="24"/>
                    </a:lnTo>
                    <a:lnTo>
                      <a:pt x="6" y="24"/>
                    </a:lnTo>
                    <a:lnTo>
                      <a:pt x="3" y="23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1" y="15"/>
                    </a:lnTo>
                    <a:lnTo>
                      <a:pt x="6" y="11"/>
                    </a:lnTo>
                    <a:lnTo>
                      <a:pt x="14" y="7"/>
                    </a:lnTo>
                    <a:lnTo>
                      <a:pt x="21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18"/>
              <p:cNvSpPr>
                <a:spLocks/>
              </p:cNvSpPr>
              <p:nvPr/>
            </p:nvSpPr>
            <p:spPr bwMode="auto">
              <a:xfrm>
                <a:off x="3724432" y="3928458"/>
                <a:ext cx="10935" cy="656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3" y="0"/>
                  </a:cxn>
                  <a:cxn ang="0">
                    <a:pos x="21" y="3"/>
                  </a:cxn>
                  <a:cxn ang="0">
                    <a:pos x="25" y="9"/>
                  </a:cxn>
                  <a:cxn ang="0">
                    <a:pos x="25" y="13"/>
                  </a:cxn>
                  <a:cxn ang="0">
                    <a:pos x="19" y="15"/>
                  </a:cxn>
                  <a:cxn ang="0">
                    <a:pos x="13" y="15"/>
                  </a:cxn>
                  <a:cxn ang="0">
                    <a:pos x="6" y="12"/>
                  </a:cxn>
                  <a:cxn ang="0">
                    <a:pos x="2" y="9"/>
                  </a:cxn>
                  <a:cxn ang="0">
                    <a:pos x="0" y="5"/>
                  </a:cxn>
                  <a:cxn ang="0">
                    <a:pos x="6" y="0"/>
                  </a:cxn>
                </a:cxnLst>
                <a:rect l="0" t="0" r="r" b="b"/>
                <a:pathLst>
                  <a:path w="25" h="15">
                    <a:moveTo>
                      <a:pt x="6" y="0"/>
                    </a:moveTo>
                    <a:lnTo>
                      <a:pt x="13" y="0"/>
                    </a:lnTo>
                    <a:lnTo>
                      <a:pt x="21" y="3"/>
                    </a:lnTo>
                    <a:lnTo>
                      <a:pt x="25" y="9"/>
                    </a:lnTo>
                    <a:lnTo>
                      <a:pt x="25" y="13"/>
                    </a:lnTo>
                    <a:lnTo>
                      <a:pt x="19" y="15"/>
                    </a:lnTo>
                    <a:lnTo>
                      <a:pt x="13" y="15"/>
                    </a:lnTo>
                    <a:lnTo>
                      <a:pt x="6" y="12"/>
                    </a:lnTo>
                    <a:lnTo>
                      <a:pt x="2" y="9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19"/>
              <p:cNvSpPr>
                <a:spLocks/>
              </p:cNvSpPr>
              <p:nvPr/>
            </p:nvSpPr>
            <p:spPr bwMode="auto">
              <a:xfrm>
                <a:off x="3715684" y="3907901"/>
                <a:ext cx="96226" cy="2886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3"/>
                  </a:cxn>
                  <a:cxn ang="0">
                    <a:pos x="11" y="4"/>
                  </a:cxn>
                  <a:cxn ang="0">
                    <a:pos x="19" y="7"/>
                  </a:cxn>
                  <a:cxn ang="0">
                    <a:pos x="26" y="10"/>
                  </a:cxn>
                  <a:cxn ang="0">
                    <a:pos x="35" y="13"/>
                  </a:cxn>
                  <a:cxn ang="0">
                    <a:pos x="42" y="14"/>
                  </a:cxn>
                  <a:cxn ang="0">
                    <a:pos x="46" y="15"/>
                  </a:cxn>
                  <a:cxn ang="0">
                    <a:pos x="52" y="17"/>
                  </a:cxn>
                  <a:cxn ang="0">
                    <a:pos x="59" y="19"/>
                  </a:cxn>
                  <a:cxn ang="0">
                    <a:pos x="67" y="25"/>
                  </a:cxn>
                  <a:cxn ang="0">
                    <a:pos x="74" y="32"/>
                  </a:cxn>
                  <a:cxn ang="0">
                    <a:pos x="81" y="36"/>
                  </a:cxn>
                  <a:cxn ang="0">
                    <a:pos x="87" y="41"/>
                  </a:cxn>
                  <a:cxn ang="0">
                    <a:pos x="94" y="45"/>
                  </a:cxn>
                  <a:cxn ang="0">
                    <a:pos x="102" y="47"/>
                  </a:cxn>
                  <a:cxn ang="0">
                    <a:pos x="117" y="45"/>
                  </a:cxn>
                  <a:cxn ang="0">
                    <a:pos x="135" y="47"/>
                  </a:cxn>
                  <a:cxn ang="0">
                    <a:pos x="145" y="47"/>
                  </a:cxn>
                  <a:cxn ang="0">
                    <a:pos x="157" y="48"/>
                  </a:cxn>
                  <a:cxn ang="0">
                    <a:pos x="171" y="48"/>
                  </a:cxn>
                  <a:cxn ang="0">
                    <a:pos x="182" y="47"/>
                  </a:cxn>
                  <a:cxn ang="0">
                    <a:pos x="195" y="47"/>
                  </a:cxn>
                  <a:cxn ang="0">
                    <a:pos x="204" y="48"/>
                  </a:cxn>
                  <a:cxn ang="0">
                    <a:pos x="212" y="51"/>
                  </a:cxn>
                  <a:cxn ang="0">
                    <a:pos x="219" y="54"/>
                  </a:cxn>
                  <a:cxn ang="0">
                    <a:pos x="220" y="56"/>
                  </a:cxn>
                  <a:cxn ang="0">
                    <a:pos x="220" y="58"/>
                  </a:cxn>
                  <a:cxn ang="0">
                    <a:pos x="213" y="65"/>
                  </a:cxn>
                  <a:cxn ang="0">
                    <a:pos x="209" y="65"/>
                  </a:cxn>
                  <a:cxn ang="0">
                    <a:pos x="204" y="66"/>
                  </a:cxn>
                  <a:cxn ang="0">
                    <a:pos x="187" y="65"/>
                  </a:cxn>
                  <a:cxn ang="0">
                    <a:pos x="167" y="63"/>
                  </a:cxn>
                  <a:cxn ang="0">
                    <a:pos x="149" y="62"/>
                  </a:cxn>
                  <a:cxn ang="0">
                    <a:pos x="137" y="62"/>
                  </a:cxn>
                  <a:cxn ang="0">
                    <a:pos x="126" y="63"/>
                  </a:cxn>
                  <a:cxn ang="0">
                    <a:pos x="119" y="65"/>
                  </a:cxn>
                  <a:cxn ang="0">
                    <a:pos x="116" y="65"/>
                  </a:cxn>
                  <a:cxn ang="0">
                    <a:pos x="94" y="62"/>
                  </a:cxn>
                  <a:cxn ang="0">
                    <a:pos x="91" y="60"/>
                  </a:cxn>
                  <a:cxn ang="0">
                    <a:pos x="83" y="58"/>
                  </a:cxn>
                  <a:cxn ang="0">
                    <a:pos x="75" y="52"/>
                  </a:cxn>
                  <a:cxn ang="0">
                    <a:pos x="68" y="47"/>
                  </a:cxn>
                  <a:cxn ang="0">
                    <a:pos x="63" y="41"/>
                  </a:cxn>
                  <a:cxn ang="0">
                    <a:pos x="44" y="36"/>
                  </a:cxn>
                  <a:cxn ang="0">
                    <a:pos x="35" y="33"/>
                  </a:cxn>
                  <a:cxn ang="0">
                    <a:pos x="26" y="28"/>
                  </a:cxn>
                  <a:cxn ang="0">
                    <a:pos x="15" y="22"/>
                  </a:cxn>
                  <a:cxn ang="0">
                    <a:pos x="5" y="17"/>
                  </a:cxn>
                  <a:cxn ang="0">
                    <a:pos x="3" y="14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0"/>
                  </a:cxn>
                </a:cxnLst>
                <a:rect l="0" t="0" r="r" b="b"/>
                <a:pathLst>
                  <a:path w="220" h="66">
                    <a:moveTo>
                      <a:pt x="1" y="0"/>
                    </a:moveTo>
                    <a:lnTo>
                      <a:pt x="4" y="3"/>
                    </a:lnTo>
                    <a:lnTo>
                      <a:pt x="11" y="4"/>
                    </a:lnTo>
                    <a:lnTo>
                      <a:pt x="19" y="7"/>
                    </a:lnTo>
                    <a:lnTo>
                      <a:pt x="26" y="10"/>
                    </a:lnTo>
                    <a:lnTo>
                      <a:pt x="35" y="13"/>
                    </a:lnTo>
                    <a:lnTo>
                      <a:pt x="42" y="14"/>
                    </a:lnTo>
                    <a:lnTo>
                      <a:pt x="46" y="15"/>
                    </a:lnTo>
                    <a:lnTo>
                      <a:pt x="52" y="17"/>
                    </a:lnTo>
                    <a:lnTo>
                      <a:pt x="59" y="19"/>
                    </a:lnTo>
                    <a:lnTo>
                      <a:pt x="67" y="25"/>
                    </a:lnTo>
                    <a:lnTo>
                      <a:pt x="74" y="32"/>
                    </a:lnTo>
                    <a:lnTo>
                      <a:pt x="81" y="36"/>
                    </a:lnTo>
                    <a:lnTo>
                      <a:pt x="87" y="41"/>
                    </a:lnTo>
                    <a:lnTo>
                      <a:pt x="94" y="45"/>
                    </a:lnTo>
                    <a:lnTo>
                      <a:pt x="102" y="47"/>
                    </a:lnTo>
                    <a:lnTo>
                      <a:pt x="117" y="45"/>
                    </a:lnTo>
                    <a:lnTo>
                      <a:pt x="135" y="47"/>
                    </a:lnTo>
                    <a:lnTo>
                      <a:pt x="145" y="47"/>
                    </a:lnTo>
                    <a:lnTo>
                      <a:pt x="157" y="48"/>
                    </a:lnTo>
                    <a:lnTo>
                      <a:pt x="171" y="48"/>
                    </a:lnTo>
                    <a:lnTo>
                      <a:pt x="182" y="47"/>
                    </a:lnTo>
                    <a:lnTo>
                      <a:pt x="195" y="47"/>
                    </a:lnTo>
                    <a:lnTo>
                      <a:pt x="204" y="48"/>
                    </a:lnTo>
                    <a:lnTo>
                      <a:pt x="212" y="51"/>
                    </a:lnTo>
                    <a:lnTo>
                      <a:pt x="219" y="54"/>
                    </a:lnTo>
                    <a:lnTo>
                      <a:pt x="220" y="56"/>
                    </a:lnTo>
                    <a:lnTo>
                      <a:pt x="220" y="58"/>
                    </a:lnTo>
                    <a:lnTo>
                      <a:pt x="213" y="65"/>
                    </a:lnTo>
                    <a:lnTo>
                      <a:pt x="209" y="65"/>
                    </a:lnTo>
                    <a:lnTo>
                      <a:pt x="204" y="66"/>
                    </a:lnTo>
                    <a:lnTo>
                      <a:pt x="187" y="65"/>
                    </a:lnTo>
                    <a:lnTo>
                      <a:pt x="167" y="63"/>
                    </a:lnTo>
                    <a:lnTo>
                      <a:pt x="149" y="62"/>
                    </a:lnTo>
                    <a:lnTo>
                      <a:pt x="137" y="62"/>
                    </a:lnTo>
                    <a:lnTo>
                      <a:pt x="126" y="63"/>
                    </a:lnTo>
                    <a:lnTo>
                      <a:pt x="119" y="65"/>
                    </a:lnTo>
                    <a:lnTo>
                      <a:pt x="116" y="65"/>
                    </a:lnTo>
                    <a:lnTo>
                      <a:pt x="94" y="62"/>
                    </a:lnTo>
                    <a:lnTo>
                      <a:pt x="91" y="60"/>
                    </a:lnTo>
                    <a:lnTo>
                      <a:pt x="83" y="58"/>
                    </a:lnTo>
                    <a:lnTo>
                      <a:pt x="75" y="52"/>
                    </a:lnTo>
                    <a:lnTo>
                      <a:pt x="68" y="47"/>
                    </a:lnTo>
                    <a:lnTo>
                      <a:pt x="63" y="41"/>
                    </a:lnTo>
                    <a:lnTo>
                      <a:pt x="44" y="36"/>
                    </a:lnTo>
                    <a:lnTo>
                      <a:pt x="35" y="33"/>
                    </a:lnTo>
                    <a:lnTo>
                      <a:pt x="26" y="28"/>
                    </a:lnTo>
                    <a:lnTo>
                      <a:pt x="15" y="22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20"/>
              <p:cNvSpPr>
                <a:spLocks/>
              </p:cNvSpPr>
              <p:nvPr/>
            </p:nvSpPr>
            <p:spPr bwMode="auto">
              <a:xfrm>
                <a:off x="4118520" y="3988381"/>
                <a:ext cx="52924" cy="2318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0"/>
                  </a:cxn>
                  <a:cxn ang="0">
                    <a:pos x="24" y="1"/>
                  </a:cxn>
                  <a:cxn ang="0">
                    <a:pos x="32" y="4"/>
                  </a:cxn>
                  <a:cxn ang="0">
                    <a:pos x="37" y="8"/>
                  </a:cxn>
                  <a:cxn ang="0">
                    <a:pos x="43" y="11"/>
                  </a:cxn>
                  <a:cxn ang="0">
                    <a:pos x="48" y="11"/>
                  </a:cxn>
                  <a:cxn ang="0">
                    <a:pos x="56" y="9"/>
                  </a:cxn>
                  <a:cxn ang="0">
                    <a:pos x="76" y="7"/>
                  </a:cxn>
                  <a:cxn ang="0">
                    <a:pos x="82" y="5"/>
                  </a:cxn>
                  <a:cxn ang="0">
                    <a:pos x="88" y="3"/>
                  </a:cxn>
                  <a:cxn ang="0">
                    <a:pos x="93" y="3"/>
                  </a:cxn>
                  <a:cxn ang="0">
                    <a:pos x="102" y="4"/>
                  </a:cxn>
                  <a:cxn ang="0">
                    <a:pos x="111" y="8"/>
                  </a:cxn>
                  <a:cxn ang="0">
                    <a:pos x="119" y="13"/>
                  </a:cxn>
                  <a:cxn ang="0">
                    <a:pos x="121" y="16"/>
                  </a:cxn>
                  <a:cxn ang="0">
                    <a:pos x="121" y="19"/>
                  </a:cxn>
                  <a:cxn ang="0">
                    <a:pos x="118" y="24"/>
                  </a:cxn>
                  <a:cxn ang="0">
                    <a:pos x="115" y="27"/>
                  </a:cxn>
                  <a:cxn ang="0">
                    <a:pos x="114" y="30"/>
                  </a:cxn>
                  <a:cxn ang="0">
                    <a:pos x="110" y="34"/>
                  </a:cxn>
                  <a:cxn ang="0">
                    <a:pos x="100" y="34"/>
                  </a:cxn>
                  <a:cxn ang="0">
                    <a:pos x="92" y="37"/>
                  </a:cxn>
                  <a:cxn ang="0">
                    <a:pos x="87" y="40"/>
                  </a:cxn>
                  <a:cxn ang="0">
                    <a:pos x="81" y="44"/>
                  </a:cxn>
                  <a:cxn ang="0">
                    <a:pos x="73" y="48"/>
                  </a:cxn>
                  <a:cxn ang="0">
                    <a:pos x="62" y="52"/>
                  </a:cxn>
                  <a:cxn ang="0">
                    <a:pos x="56" y="53"/>
                  </a:cxn>
                  <a:cxn ang="0">
                    <a:pos x="52" y="53"/>
                  </a:cxn>
                  <a:cxn ang="0">
                    <a:pos x="47" y="50"/>
                  </a:cxn>
                  <a:cxn ang="0">
                    <a:pos x="44" y="48"/>
                  </a:cxn>
                  <a:cxn ang="0">
                    <a:pos x="41" y="42"/>
                  </a:cxn>
                  <a:cxn ang="0">
                    <a:pos x="37" y="38"/>
                  </a:cxn>
                  <a:cxn ang="0">
                    <a:pos x="30" y="37"/>
                  </a:cxn>
                  <a:cxn ang="0">
                    <a:pos x="24" y="37"/>
                  </a:cxn>
                  <a:cxn ang="0">
                    <a:pos x="18" y="38"/>
                  </a:cxn>
                  <a:cxn ang="0">
                    <a:pos x="13" y="35"/>
                  </a:cxn>
                  <a:cxn ang="0">
                    <a:pos x="9" y="31"/>
                  </a:cxn>
                  <a:cxn ang="0">
                    <a:pos x="3" y="20"/>
                  </a:cxn>
                  <a:cxn ang="0">
                    <a:pos x="2" y="16"/>
                  </a:cxn>
                  <a:cxn ang="0">
                    <a:pos x="0" y="13"/>
                  </a:cxn>
                  <a:cxn ang="0">
                    <a:pos x="0" y="9"/>
                  </a:cxn>
                  <a:cxn ang="0">
                    <a:pos x="2" y="7"/>
                  </a:cxn>
                  <a:cxn ang="0">
                    <a:pos x="9" y="0"/>
                  </a:cxn>
                </a:cxnLst>
                <a:rect l="0" t="0" r="r" b="b"/>
                <a:pathLst>
                  <a:path w="121" h="53">
                    <a:moveTo>
                      <a:pt x="9" y="0"/>
                    </a:moveTo>
                    <a:lnTo>
                      <a:pt x="15" y="0"/>
                    </a:lnTo>
                    <a:lnTo>
                      <a:pt x="24" y="1"/>
                    </a:lnTo>
                    <a:lnTo>
                      <a:pt x="32" y="4"/>
                    </a:lnTo>
                    <a:lnTo>
                      <a:pt x="37" y="8"/>
                    </a:lnTo>
                    <a:lnTo>
                      <a:pt x="43" y="11"/>
                    </a:lnTo>
                    <a:lnTo>
                      <a:pt x="48" y="11"/>
                    </a:lnTo>
                    <a:lnTo>
                      <a:pt x="56" y="9"/>
                    </a:lnTo>
                    <a:lnTo>
                      <a:pt x="76" y="7"/>
                    </a:lnTo>
                    <a:lnTo>
                      <a:pt x="82" y="5"/>
                    </a:lnTo>
                    <a:lnTo>
                      <a:pt x="88" y="3"/>
                    </a:lnTo>
                    <a:lnTo>
                      <a:pt x="93" y="3"/>
                    </a:lnTo>
                    <a:lnTo>
                      <a:pt x="102" y="4"/>
                    </a:lnTo>
                    <a:lnTo>
                      <a:pt x="111" y="8"/>
                    </a:lnTo>
                    <a:lnTo>
                      <a:pt x="119" y="13"/>
                    </a:lnTo>
                    <a:lnTo>
                      <a:pt x="121" y="16"/>
                    </a:lnTo>
                    <a:lnTo>
                      <a:pt x="121" y="19"/>
                    </a:lnTo>
                    <a:lnTo>
                      <a:pt x="118" y="24"/>
                    </a:lnTo>
                    <a:lnTo>
                      <a:pt x="115" y="27"/>
                    </a:lnTo>
                    <a:lnTo>
                      <a:pt x="114" y="30"/>
                    </a:lnTo>
                    <a:lnTo>
                      <a:pt x="110" y="34"/>
                    </a:lnTo>
                    <a:lnTo>
                      <a:pt x="100" y="34"/>
                    </a:lnTo>
                    <a:lnTo>
                      <a:pt x="92" y="37"/>
                    </a:lnTo>
                    <a:lnTo>
                      <a:pt x="87" y="40"/>
                    </a:lnTo>
                    <a:lnTo>
                      <a:pt x="81" y="44"/>
                    </a:lnTo>
                    <a:lnTo>
                      <a:pt x="73" y="48"/>
                    </a:lnTo>
                    <a:lnTo>
                      <a:pt x="62" y="52"/>
                    </a:lnTo>
                    <a:lnTo>
                      <a:pt x="56" y="53"/>
                    </a:lnTo>
                    <a:lnTo>
                      <a:pt x="52" y="53"/>
                    </a:lnTo>
                    <a:lnTo>
                      <a:pt x="47" y="50"/>
                    </a:lnTo>
                    <a:lnTo>
                      <a:pt x="44" y="48"/>
                    </a:lnTo>
                    <a:lnTo>
                      <a:pt x="41" y="42"/>
                    </a:lnTo>
                    <a:lnTo>
                      <a:pt x="37" y="38"/>
                    </a:lnTo>
                    <a:lnTo>
                      <a:pt x="30" y="37"/>
                    </a:lnTo>
                    <a:lnTo>
                      <a:pt x="24" y="37"/>
                    </a:lnTo>
                    <a:lnTo>
                      <a:pt x="18" y="38"/>
                    </a:lnTo>
                    <a:lnTo>
                      <a:pt x="13" y="35"/>
                    </a:lnTo>
                    <a:lnTo>
                      <a:pt x="9" y="31"/>
                    </a:lnTo>
                    <a:lnTo>
                      <a:pt x="3" y="20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21"/>
              <p:cNvSpPr>
                <a:spLocks/>
              </p:cNvSpPr>
              <p:nvPr/>
            </p:nvSpPr>
            <p:spPr bwMode="auto">
              <a:xfrm>
                <a:off x="3852587" y="3835294"/>
                <a:ext cx="304423" cy="195951"/>
              </a:xfrm>
              <a:custGeom>
                <a:avLst/>
                <a:gdLst/>
                <a:ahLst/>
                <a:cxnLst>
                  <a:cxn ang="0">
                    <a:pos x="498" y="13"/>
                  </a:cxn>
                  <a:cxn ang="0">
                    <a:pos x="472" y="26"/>
                  </a:cxn>
                  <a:cxn ang="0">
                    <a:pos x="401" y="33"/>
                  </a:cxn>
                  <a:cxn ang="0">
                    <a:pos x="468" y="35"/>
                  </a:cxn>
                  <a:cxn ang="0">
                    <a:pos x="524" y="20"/>
                  </a:cxn>
                  <a:cxn ang="0">
                    <a:pos x="558" y="20"/>
                  </a:cxn>
                  <a:cxn ang="0">
                    <a:pos x="582" y="66"/>
                  </a:cxn>
                  <a:cxn ang="0">
                    <a:pos x="619" y="105"/>
                  </a:cxn>
                  <a:cxn ang="0">
                    <a:pos x="692" y="80"/>
                  </a:cxn>
                  <a:cxn ang="0">
                    <a:pos x="659" y="121"/>
                  </a:cxn>
                  <a:cxn ang="0">
                    <a:pos x="619" y="180"/>
                  </a:cxn>
                  <a:cxn ang="0">
                    <a:pos x="637" y="191"/>
                  </a:cxn>
                  <a:cxn ang="0">
                    <a:pos x="623" y="226"/>
                  </a:cxn>
                  <a:cxn ang="0">
                    <a:pos x="578" y="239"/>
                  </a:cxn>
                  <a:cxn ang="0">
                    <a:pos x="585" y="276"/>
                  </a:cxn>
                  <a:cxn ang="0">
                    <a:pos x="574" y="300"/>
                  </a:cxn>
                  <a:cxn ang="0">
                    <a:pos x="559" y="277"/>
                  </a:cxn>
                  <a:cxn ang="0">
                    <a:pos x="539" y="288"/>
                  </a:cxn>
                  <a:cxn ang="0">
                    <a:pos x="566" y="310"/>
                  </a:cxn>
                  <a:cxn ang="0">
                    <a:pos x="550" y="311"/>
                  </a:cxn>
                  <a:cxn ang="0">
                    <a:pos x="465" y="328"/>
                  </a:cxn>
                  <a:cxn ang="0">
                    <a:pos x="440" y="359"/>
                  </a:cxn>
                  <a:cxn ang="0">
                    <a:pos x="375" y="373"/>
                  </a:cxn>
                  <a:cxn ang="0">
                    <a:pos x="373" y="390"/>
                  </a:cxn>
                  <a:cxn ang="0">
                    <a:pos x="358" y="402"/>
                  </a:cxn>
                  <a:cxn ang="0">
                    <a:pos x="346" y="439"/>
                  </a:cxn>
                  <a:cxn ang="0">
                    <a:pos x="317" y="440"/>
                  </a:cxn>
                  <a:cxn ang="0">
                    <a:pos x="310" y="432"/>
                  </a:cxn>
                  <a:cxn ang="0">
                    <a:pos x="279" y="422"/>
                  </a:cxn>
                  <a:cxn ang="0">
                    <a:pos x="249" y="381"/>
                  </a:cxn>
                  <a:cxn ang="0">
                    <a:pos x="231" y="370"/>
                  </a:cxn>
                  <a:cxn ang="0">
                    <a:pos x="221" y="333"/>
                  </a:cxn>
                  <a:cxn ang="0">
                    <a:pos x="228" y="318"/>
                  </a:cxn>
                  <a:cxn ang="0">
                    <a:pos x="215" y="287"/>
                  </a:cxn>
                  <a:cxn ang="0">
                    <a:pos x="239" y="303"/>
                  </a:cxn>
                  <a:cxn ang="0">
                    <a:pos x="249" y="313"/>
                  </a:cxn>
                  <a:cxn ang="0">
                    <a:pos x="249" y="287"/>
                  </a:cxn>
                  <a:cxn ang="0">
                    <a:pos x="219" y="269"/>
                  </a:cxn>
                  <a:cxn ang="0">
                    <a:pos x="205" y="287"/>
                  </a:cxn>
                  <a:cxn ang="0">
                    <a:pos x="194" y="243"/>
                  </a:cxn>
                  <a:cxn ang="0">
                    <a:pos x="146" y="210"/>
                  </a:cxn>
                  <a:cxn ang="0">
                    <a:pos x="79" y="205"/>
                  </a:cxn>
                  <a:cxn ang="0">
                    <a:pos x="71" y="184"/>
                  </a:cxn>
                  <a:cxn ang="0">
                    <a:pos x="52" y="214"/>
                  </a:cxn>
                  <a:cxn ang="0">
                    <a:pos x="16" y="188"/>
                  </a:cxn>
                  <a:cxn ang="0">
                    <a:pos x="27" y="174"/>
                  </a:cxn>
                  <a:cxn ang="0">
                    <a:pos x="57" y="148"/>
                  </a:cxn>
                  <a:cxn ang="0">
                    <a:pos x="86" y="126"/>
                  </a:cxn>
                  <a:cxn ang="0">
                    <a:pos x="113" y="111"/>
                  </a:cxn>
                  <a:cxn ang="0">
                    <a:pos x="127" y="92"/>
                  </a:cxn>
                  <a:cxn ang="0">
                    <a:pos x="211" y="80"/>
                  </a:cxn>
                  <a:cxn ang="0">
                    <a:pos x="256" y="68"/>
                  </a:cxn>
                  <a:cxn ang="0">
                    <a:pos x="268" y="42"/>
                  </a:cxn>
                  <a:cxn ang="0">
                    <a:pos x="279" y="58"/>
                  </a:cxn>
                  <a:cxn ang="0">
                    <a:pos x="305" y="28"/>
                  </a:cxn>
                  <a:cxn ang="0">
                    <a:pos x="377" y="6"/>
                  </a:cxn>
                </a:cxnLst>
                <a:rect l="0" t="0" r="r" b="b"/>
                <a:pathLst>
                  <a:path w="696" h="448">
                    <a:moveTo>
                      <a:pt x="420" y="0"/>
                    </a:moveTo>
                    <a:lnTo>
                      <a:pt x="435" y="0"/>
                    </a:lnTo>
                    <a:lnTo>
                      <a:pt x="455" y="3"/>
                    </a:lnTo>
                    <a:lnTo>
                      <a:pt x="477" y="9"/>
                    </a:lnTo>
                    <a:lnTo>
                      <a:pt x="496" y="11"/>
                    </a:lnTo>
                    <a:lnTo>
                      <a:pt x="498" y="13"/>
                    </a:lnTo>
                    <a:lnTo>
                      <a:pt x="500" y="13"/>
                    </a:lnTo>
                    <a:lnTo>
                      <a:pt x="504" y="17"/>
                    </a:lnTo>
                    <a:lnTo>
                      <a:pt x="502" y="20"/>
                    </a:lnTo>
                    <a:lnTo>
                      <a:pt x="498" y="21"/>
                    </a:lnTo>
                    <a:lnTo>
                      <a:pt x="487" y="24"/>
                    </a:lnTo>
                    <a:lnTo>
                      <a:pt x="472" y="26"/>
                    </a:lnTo>
                    <a:lnTo>
                      <a:pt x="457" y="31"/>
                    </a:lnTo>
                    <a:lnTo>
                      <a:pt x="443" y="33"/>
                    </a:lnTo>
                    <a:lnTo>
                      <a:pt x="431" y="35"/>
                    </a:lnTo>
                    <a:lnTo>
                      <a:pt x="418" y="35"/>
                    </a:lnTo>
                    <a:lnTo>
                      <a:pt x="407" y="33"/>
                    </a:lnTo>
                    <a:lnTo>
                      <a:pt x="401" y="33"/>
                    </a:lnTo>
                    <a:lnTo>
                      <a:pt x="406" y="35"/>
                    </a:lnTo>
                    <a:lnTo>
                      <a:pt x="416" y="36"/>
                    </a:lnTo>
                    <a:lnTo>
                      <a:pt x="428" y="39"/>
                    </a:lnTo>
                    <a:lnTo>
                      <a:pt x="444" y="39"/>
                    </a:lnTo>
                    <a:lnTo>
                      <a:pt x="463" y="36"/>
                    </a:lnTo>
                    <a:lnTo>
                      <a:pt x="468" y="35"/>
                    </a:lnTo>
                    <a:lnTo>
                      <a:pt x="474" y="32"/>
                    </a:lnTo>
                    <a:lnTo>
                      <a:pt x="484" y="29"/>
                    </a:lnTo>
                    <a:lnTo>
                      <a:pt x="495" y="31"/>
                    </a:lnTo>
                    <a:lnTo>
                      <a:pt x="502" y="29"/>
                    </a:lnTo>
                    <a:lnTo>
                      <a:pt x="511" y="25"/>
                    </a:lnTo>
                    <a:lnTo>
                      <a:pt x="524" y="20"/>
                    </a:lnTo>
                    <a:lnTo>
                      <a:pt x="532" y="18"/>
                    </a:lnTo>
                    <a:lnTo>
                      <a:pt x="540" y="20"/>
                    </a:lnTo>
                    <a:lnTo>
                      <a:pt x="547" y="21"/>
                    </a:lnTo>
                    <a:lnTo>
                      <a:pt x="552" y="21"/>
                    </a:lnTo>
                    <a:lnTo>
                      <a:pt x="555" y="20"/>
                    </a:lnTo>
                    <a:lnTo>
                      <a:pt x="558" y="20"/>
                    </a:lnTo>
                    <a:lnTo>
                      <a:pt x="563" y="18"/>
                    </a:lnTo>
                    <a:lnTo>
                      <a:pt x="569" y="20"/>
                    </a:lnTo>
                    <a:lnTo>
                      <a:pt x="571" y="25"/>
                    </a:lnTo>
                    <a:lnTo>
                      <a:pt x="573" y="35"/>
                    </a:lnTo>
                    <a:lnTo>
                      <a:pt x="578" y="57"/>
                    </a:lnTo>
                    <a:lnTo>
                      <a:pt x="582" y="66"/>
                    </a:lnTo>
                    <a:lnTo>
                      <a:pt x="588" y="74"/>
                    </a:lnTo>
                    <a:lnTo>
                      <a:pt x="592" y="83"/>
                    </a:lnTo>
                    <a:lnTo>
                      <a:pt x="596" y="92"/>
                    </a:lnTo>
                    <a:lnTo>
                      <a:pt x="602" y="99"/>
                    </a:lnTo>
                    <a:lnTo>
                      <a:pt x="610" y="105"/>
                    </a:lnTo>
                    <a:lnTo>
                      <a:pt x="619" y="105"/>
                    </a:lnTo>
                    <a:lnTo>
                      <a:pt x="629" y="99"/>
                    </a:lnTo>
                    <a:lnTo>
                      <a:pt x="647" y="81"/>
                    </a:lnTo>
                    <a:lnTo>
                      <a:pt x="658" y="76"/>
                    </a:lnTo>
                    <a:lnTo>
                      <a:pt x="671" y="74"/>
                    </a:lnTo>
                    <a:lnTo>
                      <a:pt x="682" y="77"/>
                    </a:lnTo>
                    <a:lnTo>
                      <a:pt x="692" y="80"/>
                    </a:lnTo>
                    <a:lnTo>
                      <a:pt x="696" y="84"/>
                    </a:lnTo>
                    <a:lnTo>
                      <a:pt x="696" y="91"/>
                    </a:lnTo>
                    <a:lnTo>
                      <a:pt x="692" y="98"/>
                    </a:lnTo>
                    <a:lnTo>
                      <a:pt x="685" y="105"/>
                    </a:lnTo>
                    <a:lnTo>
                      <a:pt x="669" y="113"/>
                    </a:lnTo>
                    <a:lnTo>
                      <a:pt x="659" y="121"/>
                    </a:lnTo>
                    <a:lnTo>
                      <a:pt x="640" y="140"/>
                    </a:lnTo>
                    <a:lnTo>
                      <a:pt x="633" y="148"/>
                    </a:lnTo>
                    <a:lnTo>
                      <a:pt x="625" y="157"/>
                    </a:lnTo>
                    <a:lnTo>
                      <a:pt x="621" y="163"/>
                    </a:lnTo>
                    <a:lnTo>
                      <a:pt x="618" y="170"/>
                    </a:lnTo>
                    <a:lnTo>
                      <a:pt x="619" y="180"/>
                    </a:lnTo>
                    <a:lnTo>
                      <a:pt x="622" y="184"/>
                    </a:lnTo>
                    <a:lnTo>
                      <a:pt x="623" y="187"/>
                    </a:lnTo>
                    <a:lnTo>
                      <a:pt x="626" y="188"/>
                    </a:lnTo>
                    <a:lnTo>
                      <a:pt x="633" y="188"/>
                    </a:lnTo>
                    <a:lnTo>
                      <a:pt x="636" y="189"/>
                    </a:lnTo>
                    <a:lnTo>
                      <a:pt x="637" y="191"/>
                    </a:lnTo>
                    <a:lnTo>
                      <a:pt x="637" y="192"/>
                    </a:lnTo>
                    <a:lnTo>
                      <a:pt x="632" y="198"/>
                    </a:lnTo>
                    <a:lnTo>
                      <a:pt x="629" y="202"/>
                    </a:lnTo>
                    <a:lnTo>
                      <a:pt x="628" y="205"/>
                    </a:lnTo>
                    <a:lnTo>
                      <a:pt x="625" y="214"/>
                    </a:lnTo>
                    <a:lnTo>
                      <a:pt x="623" y="226"/>
                    </a:lnTo>
                    <a:lnTo>
                      <a:pt x="623" y="240"/>
                    </a:lnTo>
                    <a:lnTo>
                      <a:pt x="622" y="244"/>
                    </a:lnTo>
                    <a:lnTo>
                      <a:pt x="617" y="244"/>
                    </a:lnTo>
                    <a:lnTo>
                      <a:pt x="592" y="236"/>
                    </a:lnTo>
                    <a:lnTo>
                      <a:pt x="584" y="236"/>
                    </a:lnTo>
                    <a:lnTo>
                      <a:pt x="578" y="239"/>
                    </a:lnTo>
                    <a:lnTo>
                      <a:pt x="576" y="244"/>
                    </a:lnTo>
                    <a:lnTo>
                      <a:pt x="576" y="251"/>
                    </a:lnTo>
                    <a:lnTo>
                      <a:pt x="578" y="258"/>
                    </a:lnTo>
                    <a:lnTo>
                      <a:pt x="581" y="266"/>
                    </a:lnTo>
                    <a:lnTo>
                      <a:pt x="582" y="272"/>
                    </a:lnTo>
                    <a:lnTo>
                      <a:pt x="585" y="276"/>
                    </a:lnTo>
                    <a:lnTo>
                      <a:pt x="587" y="280"/>
                    </a:lnTo>
                    <a:lnTo>
                      <a:pt x="588" y="281"/>
                    </a:lnTo>
                    <a:lnTo>
                      <a:pt x="588" y="290"/>
                    </a:lnTo>
                    <a:lnTo>
                      <a:pt x="585" y="295"/>
                    </a:lnTo>
                    <a:lnTo>
                      <a:pt x="582" y="298"/>
                    </a:lnTo>
                    <a:lnTo>
                      <a:pt x="574" y="300"/>
                    </a:lnTo>
                    <a:lnTo>
                      <a:pt x="566" y="298"/>
                    </a:lnTo>
                    <a:lnTo>
                      <a:pt x="562" y="294"/>
                    </a:lnTo>
                    <a:lnTo>
                      <a:pt x="562" y="290"/>
                    </a:lnTo>
                    <a:lnTo>
                      <a:pt x="561" y="287"/>
                    </a:lnTo>
                    <a:lnTo>
                      <a:pt x="561" y="283"/>
                    </a:lnTo>
                    <a:lnTo>
                      <a:pt x="559" y="277"/>
                    </a:lnTo>
                    <a:lnTo>
                      <a:pt x="546" y="269"/>
                    </a:lnTo>
                    <a:lnTo>
                      <a:pt x="539" y="266"/>
                    </a:lnTo>
                    <a:lnTo>
                      <a:pt x="535" y="265"/>
                    </a:lnTo>
                    <a:lnTo>
                      <a:pt x="533" y="268"/>
                    </a:lnTo>
                    <a:lnTo>
                      <a:pt x="536" y="281"/>
                    </a:lnTo>
                    <a:lnTo>
                      <a:pt x="539" y="288"/>
                    </a:lnTo>
                    <a:lnTo>
                      <a:pt x="544" y="291"/>
                    </a:lnTo>
                    <a:lnTo>
                      <a:pt x="552" y="294"/>
                    </a:lnTo>
                    <a:lnTo>
                      <a:pt x="556" y="298"/>
                    </a:lnTo>
                    <a:lnTo>
                      <a:pt x="559" y="302"/>
                    </a:lnTo>
                    <a:lnTo>
                      <a:pt x="566" y="309"/>
                    </a:lnTo>
                    <a:lnTo>
                      <a:pt x="566" y="310"/>
                    </a:lnTo>
                    <a:lnTo>
                      <a:pt x="563" y="311"/>
                    </a:lnTo>
                    <a:lnTo>
                      <a:pt x="561" y="311"/>
                    </a:lnTo>
                    <a:lnTo>
                      <a:pt x="558" y="313"/>
                    </a:lnTo>
                    <a:lnTo>
                      <a:pt x="555" y="313"/>
                    </a:lnTo>
                    <a:lnTo>
                      <a:pt x="552" y="311"/>
                    </a:lnTo>
                    <a:lnTo>
                      <a:pt x="550" y="311"/>
                    </a:lnTo>
                    <a:lnTo>
                      <a:pt x="543" y="313"/>
                    </a:lnTo>
                    <a:lnTo>
                      <a:pt x="521" y="324"/>
                    </a:lnTo>
                    <a:lnTo>
                      <a:pt x="507" y="328"/>
                    </a:lnTo>
                    <a:lnTo>
                      <a:pt x="495" y="329"/>
                    </a:lnTo>
                    <a:lnTo>
                      <a:pt x="483" y="328"/>
                    </a:lnTo>
                    <a:lnTo>
                      <a:pt x="465" y="328"/>
                    </a:lnTo>
                    <a:lnTo>
                      <a:pt x="461" y="331"/>
                    </a:lnTo>
                    <a:lnTo>
                      <a:pt x="455" y="337"/>
                    </a:lnTo>
                    <a:lnTo>
                      <a:pt x="450" y="346"/>
                    </a:lnTo>
                    <a:lnTo>
                      <a:pt x="446" y="354"/>
                    </a:lnTo>
                    <a:lnTo>
                      <a:pt x="443" y="358"/>
                    </a:lnTo>
                    <a:lnTo>
                      <a:pt x="440" y="359"/>
                    </a:lnTo>
                    <a:lnTo>
                      <a:pt x="424" y="359"/>
                    </a:lnTo>
                    <a:lnTo>
                      <a:pt x="416" y="358"/>
                    </a:lnTo>
                    <a:lnTo>
                      <a:pt x="409" y="358"/>
                    </a:lnTo>
                    <a:lnTo>
                      <a:pt x="401" y="361"/>
                    </a:lnTo>
                    <a:lnTo>
                      <a:pt x="391" y="368"/>
                    </a:lnTo>
                    <a:lnTo>
                      <a:pt x="375" y="373"/>
                    </a:lnTo>
                    <a:lnTo>
                      <a:pt x="372" y="374"/>
                    </a:lnTo>
                    <a:lnTo>
                      <a:pt x="370" y="377"/>
                    </a:lnTo>
                    <a:lnTo>
                      <a:pt x="370" y="380"/>
                    </a:lnTo>
                    <a:lnTo>
                      <a:pt x="372" y="383"/>
                    </a:lnTo>
                    <a:lnTo>
                      <a:pt x="372" y="385"/>
                    </a:lnTo>
                    <a:lnTo>
                      <a:pt x="373" y="390"/>
                    </a:lnTo>
                    <a:lnTo>
                      <a:pt x="373" y="396"/>
                    </a:lnTo>
                    <a:lnTo>
                      <a:pt x="372" y="400"/>
                    </a:lnTo>
                    <a:lnTo>
                      <a:pt x="370" y="402"/>
                    </a:lnTo>
                    <a:lnTo>
                      <a:pt x="365" y="405"/>
                    </a:lnTo>
                    <a:lnTo>
                      <a:pt x="361" y="403"/>
                    </a:lnTo>
                    <a:lnTo>
                      <a:pt x="358" y="402"/>
                    </a:lnTo>
                    <a:lnTo>
                      <a:pt x="355" y="403"/>
                    </a:lnTo>
                    <a:lnTo>
                      <a:pt x="354" y="403"/>
                    </a:lnTo>
                    <a:lnTo>
                      <a:pt x="353" y="406"/>
                    </a:lnTo>
                    <a:lnTo>
                      <a:pt x="353" y="422"/>
                    </a:lnTo>
                    <a:lnTo>
                      <a:pt x="351" y="431"/>
                    </a:lnTo>
                    <a:lnTo>
                      <a:pt x="346" y="439"/>
                    </a:lnTo>
                    <a:lnTo>
                      <a:pt x="342" y="443"/>
                    </a:lnTo>
                    <a:lnTo>
                      <a:pt x="338" y="446"/>
                    </a:lnTo>
                    <a:lnTo>
                      <a:pt x="335" y="448"/>
                    </a:lnTo>
                    <a:lnTo>
                      <a:pt x="323" y="448"/>
                    </a:lnTo>
                    <a:lnTo>
                      <a:pt x="320" y="446"/>
                    </a:lnTo>
                    <a:lnTo>
                      <a:pt x="317" y="440"/>
                    </a:lnTo>
                    <a:lnTo>
                      <a:pt x="317" y="437"/>
                    </a:lnTo>
                    <a:lnTo>
                      <a:pt x="316" y="435"/>
                    </a:lnTo>
                    <a:lnTo>
                      <a:pt x="316" y="432"/>
                    </a:lnTo>
                    <a:lnTo>
                      <a:pt x="314" y="431"/>
                    </a:lnTo>
                    <a:lnTo>
                      <a:pt x="312" y="431"/>
                    </a:lnTo>
                    <a:lnTo>
                      <a:pt x="310" y="432"/>
                    </a:lnTo>
                    <a:lnTo>
                      <a:pt x="305" y="435"/>
                    </a:lnTo>
                    <a:lnTo>
                      <a:pt x="301" y="436"/>
                    </a:lnTo>
                    <a:lnTo>
                      <a:pt x="295" y="439"/>
                    </a:lnTo>
                    <a:lnTo>
                      <a:pt x="293" y="436"/>
                    </a:lnTo>
                    <a:lnTo>
                      <a:pt x="287" y="429"/>
                    </a:lnTo>
                    <a:lnTo>
                      <a:pt x="279" y="422"/>
                    </a:lnTo>
                    <a:lnTo>
                      <a:pt x="269" y="416"/>
                    </a:lnTo>
                    <a:lnTo>
                      <a:pt x="256" y="405"/>
                    </a:lnTo>
                    <a:lnTo>
                      <a:pt x="250" y="395"/>
                    </a:lnTo>
                    <a:lnTo>
                      <a:pt x="246" y="387"/>
                    </a:lnTo>
                    <a:lnTo>
                      <a:pt x="246" y="383"/>
                    </a:lnTo>
                    <a:lnTo>
                      <a:pt x="249" y="381"/>
                    </a:lnTo>
                    <a:lnTo>
                      <a:pt x="250" y="381"/>
                    </a:lnTo>
                    <a:lnTo>
                      <a:pt x="253" y="379"/>
                    </a:lnTo>
                    <a:lnTo>
                      <a:pt x="249" y="379"/>
                    </a:lnTo>
                    <a:lnTo>
                      <a:pt x="236" y="374"/>
                    </a:lnTo>
                    <a:lnTo>
                      <a:pt x="234" y="372"/>
                    </a:lnTo>
                    <a:lnTo>
                      <a:pt x="231" y="370"/>
                    </a:lnTo>
                    <a:lnTo>
                      <a:pt x="228" y="363"/>
                    </a:lnTo>
                    <a:lnTo>
                      <a:pt x="226" y="355"/>
                    </a:lnTo>
                    <a:lnTo>
                      <a:pt x="221" y="346"/>
                    </a:lnTo>
                    <a:lnTo>
                      <a:pt x="220" y="339"/>
                    </a:lnTo>
                    <a:lnTo>
                      <a:pt x="220" y="336"/>
                    </a:lnTo>
                    <a:lnTo>
                      <a:pt x="221" y="333"/>
                    </a:lnTo>
                    <a:lnTo>
                      <a:pt x="227" y="328"/>
                    </a:lnTo>
                    <a:lnTo>
                      <a:pt x="228" y="324"/>
                    </a:lnTo>
                    <a:lnTo>
                      <a:pt x="231" y="322"/>
                    </a:lnTo>
                    <a:lnTo>
                      <a:pt x="231" y="320"/>
                    </a:lnTo>
                    <a:lnTo>
                      <a:pt x="230" y="318"/>
                    </a:lnTo>
                    <a:lnTo>
                      <a:pt x="228" y="318"/>
                    </a:lnTo>
                    <a:lnTo>
                      <a:pt x="224" y="317"/>
                    </a:lnTo>
                    <a:lnTo>
                      <a:pt x="215" y="317"/>
                    </a:lnTo>
                    <a:lnTo>
                      <a:pt x="211" y="313"/>
                    </a:lnTo>
                    <a:lnTo>
                      <a:pt x="209" y="303"/>
                    </a:lnTo>
                    <a:lnTo>
                      <a:pt x="212" y="291"/>
                    </a:lnTo>
                    <a:lnTo>
                      <a:pt x="215" y="287"/>
                    </a:lnTo>
                    <a:lnTo>
                      <a:pt x="219" y="284"/>
                    </a:lnTo>
                    <a:lnTo>
                      <a:pt x="221" y="281"/>
                    </a:lnTo>
                    <a:lnTo>
                      <a:pt x="238" y="281"/>
                    </a:lnTo>
                    <a:lnTo>
                      <a:pt x="241" y="284"/>
                    </a:lnTo>
                    <a:lnTo>
                      <a:pt x="242" y="290"/>
                    </a:lnTo>
                    <a:lnTo>
                      <a:pt x="239" y="303"/>
                    </a:lnTo>
                    <a:lnTo>
                      <a:pt x="239" y="307"/>
                    </a:lnTo>
                    <a:lnTo>
                      <a:pt x="241" y="309"/>
                    </a:lnTo>
                    <a:lnTo>
                      <a:pt x="242" y="309"/>
                    </a:lnTo>
                    <a:lnTo>
                      <a:pt x="243" y="310"/>
                    </a:lnTo>
                    <a:lnTo>
                      <a:pt x="246" y="310"/>
                    </a:lnTo>
                    <a:lnTo>
                      <a:pt x="249" y="313"/>
                    </a:lnTo>
                    <a:lnTo>
                      <a:pt x="253" y="309"/>
                    </a:lnTo>
                    <a:lnTo>
                      <a:pt x="253" y="306"/>
                    </a:lnTo>
                    <a:lnTo>
                      <a:pt x="254" y="303"/>
                    </a:lnTo>
                    <a:lnTo>
                      <a:pt x="254" y="300"/>
                    </a:lnTo>
                    <a:lnTo>
                      <a:pt x="253" y="294"/>
                    </a:lnTo>
                    <a:lnTo>
                      <a:pt x="249" y="287"/>
                    </a:lnTo>
                    <a:lnTo>
                      <a:pt x="243" y="280"/>
                    </a:lnTo>
                    <a:lnTo>
                      <a:pt x="239" y="274"/>
                    </a:lnTo>
                    <a:lnTo>
                      <a:pt x="234" y="269"/>
                    </a:lnTo>
                    <a:lnTo>
                      <a:pt x="230" y="268"/>
                    </a:lnTo>
                    <a:lnTo>
                      <a:pt x="220" y="268"/>
                    </a:lnTo>
                    <a:lnTo>
                      <a:pt x="219" y="269"/>
                    </a:lnTo>
                    <a:lnTo>
                      <a:pt x="216" y="274"/>
                    </a:lnTo>
                    <a:lnTo>
                      <a:pt x="213" y="277"/>
                    </a:lnTo>
                    <a:lnTo>
                      <a:pt x="212" y="280"/>
                    </a:lnTo>
                    <a:lnTo>
                      <a:pt x="209" y="284"/>
                    </a:lnTo>
                    <a:lnTo>
                      <a:pt x="206" y="285"/>
                    </a:lnTo>
                    <a:lnTo>
                      <a:pt x="205" y="287"/>
                    </a:lnTo>
                    <a:lnTo>
                      <a:pt x="202" y="288"/>
                    </a:lnTo>
                    <a:lnTo>
                      <a:pt x="201" y="287"/>
                    </a:lnTo>
                    <a:lnTo>
                      <a:pt x="200" y="281"/>
                    </a:lnTo>
                    <a:lnTo>
                      <a:pt x="198" y="269"/>
                    </a:lnTo>
                    <a:lnTo>
                      <a:pt x="197" y="255"/>
                    </a:lnTo>
                    <a:lnTo>
                      <a:pt x="194" y="243"/>
                    </a:lnTo>
                    <a:lnTo>
                      <a:pt x="191" y="233"/>
                    </a:lnTo>
                    <a:lnTo>
                      <a:pt x="185" y="226"/>
                    </a:lnTo>
                    <a:lnTo>
                      <a:pt x="175" y="221"/>
                    </a:lnTo>
                    <a:lnTo>
                      <a:pt x="164" y="218"/>
                    </a:lnTo>
                    <a:lnTo>
                      <a:pt x="156" y="214"/>
                    </a:lnTo>
                    <a:lnTo>
                      <a:pt x="146" y="210"/>
                    </a:lnTo>
                    <a:lnTo>
                      <a:pt x="133" y="207"/>
                    </a:lnTo>
                    <a:lnTo>
                      <a:pt x="120" y="205"/>
                    </a:lnTo>
                    <a:lnTo>
                      <a:pt x="112" y="203"/>
                    </a:lnTo>
                    <a:lnTo>
                      <a:pt x="105" y="203"/>
                    </a:lnTo>
                    <a:lnTo>
                      <a:pt x="86" y="206"/>
                    </a:lnTo>
                    <a:lnTo>
                      <a:pt x="79" y="205"/>
                    </a:lnTo>
                    <a:lnTo>
                      <a:pt x="77" y="203"/>
                    </a:lnTo>
                    <a:lnTo>
                      <a:pt x="75" y="200"/>
                    </a:lnTo>
                    <a:lnTo>
                      <a:pt x="72" y="196"/>
                    </a:lnTo>
                    <a:lnTo>
                      <a:pt x="72" y="194"/>
                    </a:lnTo>
                    <a:lnTo>
                      <a:pt x="71" y="189"/>
                    </a:lnTo>
                    <a:lnTo>
                      <a:pt x="71" y="184"/>
                    </a:lnTo>
                    <a:lnTo>
                      <a:pt x="70" y="187"/>
                    </a:lnTo>
                    <a:lnTo>
                      <a:pt x="68" y="194"/>
                    </a:lnTo>
                    <a:lnTo>
                      <a:pt x="66" y="202"/>
                    </a:lnTo>
                    <a:lnTo>
                      <a:pt x="63" y="207"/>
                    </a:lnTo>
                    <a:lnTo>
                      <a:pt x="60" y="211"/>
                    </a:lnTo>
                    <a:lnTo>
                      <a:pt x="52" y="214"/>
                    </a:lnTo>
                    <a:lnTo>
                      <a:pt x="48" y="213"/>
                    </a:lnTo>
                    <a:lnTo>
                      <a:pt x="44" y="209"/>
                    </a:lnTo>
                    <a:lnTo>
                      <a:pt x="38" y="200"/>
                    </a:lnTo>
                    <a:lnTo>
                      <a:pt x="31" y="194"/>
                    </a:lnTo>
                    <a:lnTo>
                      <a:pt x="25" y="189"/>
                    </a:lnTo>
                    <a:lnTo>
                      <a:pt x="16" y="188"/>
                    </a:lnTo>
                    <a:lnTo>
                      <a:pt x="10" y="188"/>
                    </a:lnTo>
                    <a:lnTo>
                      <a:pt x="3" y="184"/>
                    </a:lnTo>
                    <a:lnTo>
                      <a:pt x="0" y="180"/>
                    </a:lnTo>
                    <a:lnTo>
                      <a:pt x="3" y="177"/>
                    </a:lnTo>
                    <a:lnTo>
                      <a:pt x="8" y="174"/>
                    </a:lnTo>
                    <a:lnTo>
                      <a:pt x="27" y="174"/>
                    </a:lnTo>
                    <a:lnTo>
                      <a:pt x="34" y="172"/>
                    </a:lnTo>
                    <a:lnTo>
                      <a:pt x="42" y="169"/>
                    </a:lnTo>
                    <a:lnTo>
                      <a:pt x="49" y="165"/>
                    </a:lnTo>
                    <a:lnTo>
                      <a:pt x="52" y="159"/>
                    </a:lnTo>
                    <a:lnTo>
                      <a:pt x="55" y="151"/>
                    </a:lnTo>
                    <a:lnTo>
                      <a:pt x="57" y="148"/>
                    </a:lnTo>
                    <a:lnTo>
                      <a:pt x="61" y="146"/>
                    </a:lnTo>
                    <a:lnTo>
                      <a:pt x="79" y="146"/>
                    </a:lnTo>
                    <a:lnTo>
                      <a:pt x="82" y="143"/>
                    </a:lnTo>
                    <a:lnTo>
                      <a:pt x="85" y="137"/>
                    </a:lnTo>
                    <a:lnTo>
                      <a:pt x="86" y="133"/>
                    </a:lnTo>
                    <a:lnTo>
                      <a:pt x="86" y="126"/>
                    </a:lnTo>
                    <a:lnTo>
                      <a:pt x="87" y="120"/>
                    </a:lnTo>
                    <a:lnTo>
                      <a:pt x="93" y="114"/>
                    </a:lnTo>
                    <a:lnTo>
                      <a:pt x="100" y="110"/>
                    </a:lnTo>
                    <a:lnTo>
                      <a:pt x="105" y="109"/>
                    </a:lnTo>
                    <a:lnTo>
                      <a:pt x="111" y="110"/>
                    </a:lnTo>
                    <a:lnTo>
                      <a:pt x="113" y="111"/>
                    </a:lnTo>
                    <a:lnTo>
                      <a:pt x="119" y="111"/>
                    </a:lnTo>
                    <a:lnTo>
                      <a:pt x="123" y="110"/>
                    </a:lnTo>
                    <a:lnTo>
                      <a:pt x="126" y="109"/>
                    </a:lnTo>
                    <a:lnTo>
                      <a:pt x="128" y="103"/>
                    </a:lnTo>
                    <a:lnTo>
                      <a:pt x="127" y="99"/>
                    </a:lnTo>
                    <a:lnTo>
                      <a:pt x="127" y="92"/>
                    </a:lnTo>
                    <a:lnTo>
                      <a:pt x="134" y="87"/>
                    </a:lnTo>
                    <a:lnTo>
                      <a:pt x="146" y="83"/>
                    </a:lnTo>
                    <a:lnTo>
                      <a:pt x="160" y="78"/>
                    </a:lnTo>
                    <a:lnTo>
                      <a:pt x="193" y="76"/>
                    </a:lnTo>
                    <a:lnTo>
                      <a:pt x="204" y="77"/>
                    </a:lnTo>
                    <a:lnTo>
                      <a:pt x="211" y="80"/>
                    </a:lnTo>
                    <a:lnTo>
                      <a:pt x="215" y="83"/>
                    </a:lnTo>
                    <a:lnTo>
                      <a:pt x="223" y="85"/>
                    </a:lnTo>
                    <a:lnTo>
                      <a:pt x="232" y="85"/>
                    </a:lnTo>
                    <a:lnTo>
                      <a:pt x="243" y="83"/>
                    </a:lnTo>
                    <a:lnTo>
                      <a:pt x="252" y="77"/>
                    </a:lnTo>
                    <a:lnTo>
                      <a:pt x="256" y="68"/>
                    </a:lnTo>
                    <a:lnTo>
                      <a:pt x="256" y="57"/>
                    </a:lnTo>
                    <a:lnTo>
                      <a:pt x="257" y="48"/>
                    </a:lnTo>
                    <a:lnTo>
                      <a:pt x="261" y="42"/>
                    </a:lnTo>
                    <a:lnTo>
                      <a:pt x="264" y="40"/>
                    </a:lnTo>
                    <a:lnTo>
                      <a:pt x="265" y="40"/>
                    </a:lnTo>
                    <a:lnTo>
                      <a:pt x="268" y="42"/>
                    </a:lnTo>
                    <a:lnTo>
                      <a:pt x="269" y="43"/>
                    </a:lnTo>
                    <a:lnTo>
                      <a:pt x="271" y="46"/>
                    </a:lnTo>
                    <a:lnTo>
                      <a:pt x="272" y="50"/>
                    </a:lnTo>
                    <a:lnTo>
                      <a:pt x="275" y="52"/>
                    </a:lnTo>
                    <a:lnTo>
                      <a:pt x="276" y="55"/>
                    </a:lnTo>
                    <a:lnTo>
                      <a:pt x="279" y="58"/>
                    </a:lnTo>
                    <a:lnTo>
                      <a:pt x="283" y="58"/>
                    </a:lnTo>
                    <a:lnTo>
                      <a:pt x="287" y="54"/>
                    </a:lnTo>
                    <a:lnTo>
                      <a:pt x="291" y="46"/>
                    </a:lnTo>
                    <a:lnTo>
                      <a:pt x="297" y="36"/>
                    </a:lnTo>
                    <a:lnTo>
                      <a:pt x="301" y="29"/>
                    </a:lnTo>
                    <a:lnTo>
                      <a:pt x="305" y="28"/>
                    </a:lnTo>
                    <a:lnTo>
                      <a:pt x="313" y="26"/>
                    </a:lnTo>
                    <a:lnTo>
                      <a:pt x="323" y="22"/>
                    </a:lnTo>
                    <a:lnTo>
                      <a:pt x="334" y="17"/>
                    </a:lnTo>
                    <a:lnTo>
                      <a:pt x="346" y="10"/>
                    </a:lnTo>
                    <a:lnTo>
                      <a:pt x="361" y="7"/>
                    </a:lnTo>
                    <a:lnTo>
                      <a:pt x="377" y="6"/>
                    </a:lnTo>
                    <a:lnTo>
                      <a:pt x="392" y="6"/>
                    </a:lnTo>
                    <a:lnTo>
                      <a:pt x="407" y="3"/>
                    </a:lnTo>
                    <a:lnTo>
                      <a:pt x="4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22"/>
              <p:cNvSpPr>
                <a:spLocks/>
              </p:cNvSpPr>
              <p:nvPr/>
            </p:nvSpPr>
            <p:spPr bwMode="auto">
              <a:xfrm>
                <a:off x="3789165" y="4272248"/>
                <a:ext cx="50300" cy="2099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8" y="0"/>
                  </a:cxn>
                  <a:cxn ang="0">
                    <a:pos x="47" y="2"/>
                  </a:cxn>
                  <a:cxn ang="0">
                    <a:pos x="56" y="4"/>
                  </a:cxn>
                  <a:cxn ang="0">
                    <a:pos x="63" y="10"/>
                  </a:cxn>
                  <a:cxn ang="0">
                    <a:pos x="71" y="17"/>
                  </a:cxn>
                  <a:cxn ang="0">
                    <a:pos x="79" y="22"/>
                  </a:cxn>
                  <a:cxn ang="0">
                    <a:pos x="89" y="26"/>
                  </a:cxn>
                  <a:cxn ang="0">
                    <a:pos x="96" y="28"/>
                  </a:cxn>
                  <a:cxn ang="0">
                    <a:pos x="98" y="28"/>
                  </a:cxn>
                  <a:cxn ang="0">
                    <a:pos x="101" y="29"/>
                  </a:cxn>
                  <a:cxn ang="0">
                    <a:pos x="105" y="32"/>
                  </a:cxn>
                  <a:cxn ang="0">
                    <a:pos x="113" y="40"/>
                  </a:cxn>
                  <a:cxn ang="0">
                    <a:pos x="115" y="43"/>
                  </a:cxn>
                  <a:cxn ang="0">
                    <a:pos x="115" y="45"/>
                  </a:cxn>
                  <a:cxn ang="0">
                    <a:pos x="111" y="48"/>
                  </a:cxn>
                  <a:cxn ang="0">
                    <a:pos x="105" y="48"/>
                  </a:cxn>
                  <a:cxn ang="0">
                    <a:pos x="97" y="47"/>
                  </a:cxn>
                  <a:cxn ang="0">
                    <a:pos x="92" y="44"/>
                  </a:cxn>
                  <a:cxn ang="0">
                    <a:pos x="85" y="40"/>
                  </a:cxn>
                  <a:cxn ang="0">
                    <a:pos x="77" y="33"/>
                  </a:cxn>
                  <a:cxn ang="0">
                    <a:pos x="68" y="28"/>
                  </a:cxn>
                  <a:cxn ang="0">
                    <a:pos x="63" y="22"/>
                  </a:cxn>
                  <a:cxn ang="0">
                    <a:pos x="56" y="18"/>
                  </a:cxn>
                  <a:cxn ang="0">
                    <a:pos x="5" y="18"/>
                  </a:cxn>
                  <a:cxn ang="0">
                    <a:pos x="1" y="17"/>
                  </a:cxn>
                  <a:cxn ang="0">
                    <a:pos x="0" y="10"/>
                  </a:cxn>
                  <a:cxn ang="0">
                    <a:pos x="3" y="8"/>
                  </a:cxn>
                  <a:cxn ang="0">
                    <a:pos x="10" y="7"/>
                  </a:cxn>
                  <a:cxn ang="0">
                    <a:pos x="18" y="3"/>
                  </a:cxn>
                  <a:cxn ang="0">
                    <a:pos x="27" y="2"/>
                  </a:cxn>
                  <a:cxn ang="0">
                    <a:pos x="33" y="0"/>
                  </a:cxn>
                </a:cxnLst>
                <a:rect l="0" t="0" r="r" b="b"/>
                <a:pathLst>
                  <a:path w="115" h="48">
                    <a:moveTo>
                      <a:pt x="33" y="0"/>
                    </a:moveTo>
                    <a:lnTo>
                      <a:pt x="38" y="0"/>
                    </a:lnTo>
                    <a:lnTo>
                      <a:pt x="47" y="2"/>
                    </a:lnTo>
                    <a:lnTo>
                      <a:pt x="56" y="4"/>
                    </a:lnTo>
                    <a:lnTo>
                      <a:pt x="63" y="10"/>
                    </a:lnTo>
                    <a:lnTo>
                      <a:pt x="71" y="17"/>
                    </a:lnTo>
                    <a:lnTo>
                      <a:pt x="79" y="22"/>
                    </a:lnTo>
                    <a:lnTo>
                      <a:pt x="89" y="26"/>
                    </a:lnTo>
                    <a:lnTo>
                      <a:pt x="96" y="28"/>
                    </a:lnTo>
                    <a:lnTo>
                      <a:pt x="98" y="28"/>
                    </a:lnTo>
                    <a:lnTo>
                      <a:pt x="101" y="29"/>
                    </a:lnTo>
                    <a:lnTo>
                      <a:pt x="105" y="32"/>
                    </a:lnTo>
                    <a:lnTo>
                      <a:pt x="113" y="40"/>
                    </a:lnTo>
                    <a:lnTo>
                      <a:pt x="115" y="43"/>
                    </a:lnTo>
                    <a:lnTo>
                      <a:pt x="115" y="45"/>
                    </a:lnTo>
                    <a:lnTo>
                      <a:pt x="111" y="48"/>
                    </a:lnTo>
                    <a:lnTo>
                      <a:pt x="105" y="48"/>
                    </a:lnTo>
                    <a:lnTo>
                      <a:pt x="97" y="47"/>
                    </a:lnTo>
                    <a:lnTo>
                      <a:pt x="92" y="44"/>
                    </a:lnTo>
                    <a:lnTo>
                      <a:pt x="85" y="40"/>
                    </a:lnTo>
                    <a:lnTo>
                      <a:pt x="77" y="33"/>
                    </a:lnTo>
                    <a:lnTo>
                      <a:pt x="68" y="28"/>
                    </a:lnTo>
                    <a:lnTo>
                      <a:pt x="63" y="22"/>
                    </a:lnTo>
                    <a:lnTo>
                      <a:pt x="56" y="18"/>
                    </a:lnTo>
                    <a:lnTo>
                      <a:pt x="5" y="18"/>
                    </a:lnTo>
                    <a:lnTo>
                      <a:pt x="1" y="17"/>
                    </a:lnTo>
                    <a:lnTo>
                      <a:pt x="0" y="10"/>
                    </a:lnTo>
                    <a:lnTo>
                      <a:pt x="3" y="8"/>
                    </a:lnTo>
                    <a:lnTo>
                      <a:pt x="10" y="7"/>
                    </a:lnTo>
                    <a:lnTo>
                      <a:pt x="18" y="3"/>
                    </a:lnTo>
                    <a:lnTo>
                      <a:pt x="27" y="2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23"/>
              <p:cNvSpPr>
                <a:spLocks/>
              </p:cNvSpPr>
              <p:nvPr/>
            </p:nvSpPr>
            <p:spPr bwMode="auto">
              <a:xfrm>
                <a:off x="3820657" y="4260876"/>
                <a:ext cx="7436" cy="568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7" y="4"/>
                  </a:cxn>
                  <a:cxn ang="0">
                    <a:pos x="17" y="10"/>
                  </a:cxn>
                  <a:cxn ang="0">
                    <a:pos x="11" y="13"/>
                  </a:cxn>
                  <a:cxn ang="0">
                    <a:pos x="5" y="13"/>
                  </a:cxn>
                  <a:cxn ang="0">
                    <a:pos x="0" y="8"/>
                  </a:cxn>
                  <a:cxn ang="0">
                    <a:pos x="0" y="3"/>
                  </a:cxn>
                  <a:cxn ang="0">
                    <a:pos x="6" y="0"/>
                  </a:cxn>
                </a:cxnLst>
                <a:rect l="0" t="0" r="r" b="b"/>
                <a:pathLst>
                  <a:path w="17" h="13">
                    <a:moveTo>
                      <a:pt x="6" y="0"/>
                    </a:moveTo>
                    <a:lnTo>
                      <a:pt x="10" y="0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7" y="4"/>
                    </a:lnTo>
                    <a:lnTo>
                      <a:pt x="17" y="10"/>
                    </a:lnTo>
                    <a:lnTo>
                      <a:pt x="11" y="13"/>
                    </a:lnTo>
                    <a:lnTo>
                      <a:pt x="5" y="13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24"/>
              <p:cNvSpPr>
                <a:spLocks/>
              </p:cNvSpPr>
              <p:nvPr/>
            </p:nvSpPr>
            <p:spPr bwMode="auto">
              <a:xfrm>
                <a:off x="3823282" y="4307240"/>
                <a:ext cx="6998" cy="87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4" y="2"/>
                  </a:cxn>
                  <a:cxn ang="0">
                    <a:pos x="15" y="5"/>
                  </a:cxn>
                  <a:cxn ang="0">
                    <a:pos x="16" y="9"/>
                  </a:cxn>
                  <a:cxn ang="0">
                    <a:pos x="16" y="12"/>
                  </a:cxn>
                  <a:cxn ang="0">
                    <a:pos x="15" y="16"/>
                  </a:cxn>
                  <a:cxn ang="0">
                    <a:pos x="12" y="19"/>
                  </a:cxn>
                  <a:cxn ang="0">
                    <a:pos x="10" y="20"/>
                  </a:cxn>
                  <a:cxn ang="0">
                    <a:pos x="7" y="20"/>
                  </a:cxn>
                  <a:cxn ang="0">
                    <a:pos x="1" y="18"/>
                  </a:cxn>
                  <a:cxn ang="0">
                    <a:pos x="0" y="13"/>
                  </a:cxn>
                  <a:cxn ang="0">
                    <a:pos x="0" y="7"/>
                  </a:cxn>
                  <a:cxn ang="0">
                    <a:pos x="3" y="1"/>
                  </a:cxn>
                  <a:cxn ang="0">
                    <a:pos x="5" y="0"/>
                  </a:cxn>
                </a:cxnLst>
                <a:rect l="0" t="0" r="r" b="b"/>
                <a:pathLst>
                  <a:path w="16" h="20">
                    <a:moveTo>
                      <a:pt x="5" y="0"/>
                    </a:moveTo>
                    <a:lnTo>
                      <a:pt x="8" y="0"/>
                    </a:lnTo>
                    <a:lnTo>
                      <a:pt x="14" y="2"/>
                    </a:lnTo>
                    <a:lnTo>
                      <a:pt x="15" y="5"/>
                    </a:lnTo>
                    <a:lnTo>
                      <a:pt x="16" y="9"/>
                    </a:lnTo>
                    <a:lnTo>
                      <a:pt x="16" y="12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10" y="20"/>
                    </a:lnTo>
                    <a:lnTo>
                      <a:pt x="7" y="20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0" y="7"/>
                    </a:lnTo>
                    <a:lnTo>
                      <a:pt x="3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25"/>
              <p:cNvSpPr>
                <a:spLocks/>
              </p:cNvSpPr>
              <p:nvPr/>
            </p:nvSpPr>
            <p:spPr bwMode="auto">
              <a:xfrm>
                <a:off x="3885391" y="4301116"/>
                <a:ext cx="7436" cy="918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8" y="0"/>
                  </a:cxn>
                  <a:cxn ang="0">
                    <a:pos x="14" y="3"/>
                  </a:cxn>
                  <a:cxn ang="0">
                    <a:pos x="15" y="6"/>
                  </a:cxn>
                  <a:cxn ang="0">
                    <a:pos x="17" y="10"/>
                  </a:cxn>
                  <a:cxn ang="0">
                    <a:pos x="17" y="12"/>
                  </a:cxn>
                  <a:cxn ang="0">
                    <a:pos x="15" y="16"/>
                  </a:cxn>
                  <a:cxn ang="0">
                    <a:pos x="12" y="19"/>
                  </a:cxn>
                  <a:cxn ang="0">
                    <a:pos x="10" y="21"/>
                  </a:cxn>
                  <a:cxn ang="0">
                    <a:pos x="7" y="21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0" y="7"/>
                  </a:cxn>
                  <a:cxn ang="0">
                    <a:pos x="3" y="1"/>
                  </a:cxn>
                  <a:cxn ang="0">
                    <a:pos x="6" y="0"/>
                  </a:cxn>
                </a:cxnLst>
                <a:rect l="0" t="0" r="r" b="b"/>
                <a:pathLst>
                  <a:path w="17" h="21">
                    <a:moveTo>
                      <a:pt x="6" y="0"/>
                    </a:moveTo>
                    <a:lnTo>
                      <a:pt x="8" y="0"/>
                    </a:lnTo>
                    <a:lnTo>
                      <a:pt x="14" y="3"/>
                    </a:lnTo>
                    <a:lnTo>
                      <a:pt x="15" y="6"/>
                    </a:lnTo>
                    <a:lnTo>
                      <a:pt x="17" y="10"/>
                    </a:lnTo>
                    <a:lnTo>
                      <a:pt x="17" y="12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7"/>
                    </a:lnTo>
                    <a:lnTo>
                      <a:pt x="3" y="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3845589" y="4293243"/>
                <a:ext cx="31055" cy="1574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49" y="2"/>
                  </a:cxn>
                  <a:cxn ang="0">
                    <a:pos x="56" y="4"/>
                  </a:cxn>
                  <a:cxn ang="0">
                    <a:pos x="62" y="8"/>
                  </a:cxn>
                  <a:cxn ang="0">
                    <a:pos x="68" y="17"/>
                  </a:cxn>
                  <a:cxn ang="0">
                    <a:pos x="71" y="28"/>
                  </a:cxn>
                  <a:cxn ang="0">
                    <a:pos x="71" y="32"/>
                  </a:cxn>
                  <a:cxn ang="0">
                    <a:pos x="69" y="34"/>
                  </a:cxn>
                  <a:cxn ang="0">
                    <a:pos x="68" y="36"/>
                  </a:cxn>
                  <a:cxn ang="0">
                    <a:pos x="67" y="34"/>
                  </a:cxn>
                  <a:cxn ang="0">
                    <a:pos x="65" y="34"/>
                  </a:cxn>
                  <a:cxn ang="0">
                    <a:pos x="64" y="32"/>
                  </a:cxn>
                  <a:cxn ang="0">
                    <a:pos x="61" y="29"/>
                  </a:cxn>
                  <a:cxn ang="0">
                    <a:pos x="60" y="29"/>
                  </a:cxn>
                  <a:cxn ang="0">
                    <a:pos x="56" y="30"/>
                  </a:cxn>
                  <a:cxn ang="0">
                    <a:pos x="42" y="36"/>
                  </a:cxn>
                  <a:cxn ang="0">
                    <a:pos x="36" y="34"/>
                  </a:cxn>
                  <a:cxn ang="0">
                    <a:pos x="32" y="32"/>
                  </a:cxn>
                  <a:cxn ang="0">
                    <a:pos x="30" y="29"/>
                  </a:cxn>
                  <a:cxn ang="0">
                    <a:pos x="26" y="28"/>
                  </a:cxn>
                  <a:cxn ang="0">
                    <a:pos x="23" y="25"/>
                  </a:cxn>
                  <a:cxn ang="0">
                    <a:pos x="15" y="25"/>
                  </a:cxn>
                  <a:cxn ang="0">
                    <a:pos x="10" y="24"/>
                  </a:cxn>
                  <a:cxn ang="0">
                    <a:pos x="2" y="24"/>
                  </a:cxn>
                  <a:cxn ang="0">
                    <a:pos x="1" y="22"/>
                  </a:cxn>
                  <a:cxn ang="0">
                    <a:pos x="0" y="22"/>
                  </a:cxn>
                  <a:cxn ang="0">
                    <a:pos x="6" y="15"/>
                  </a:cxn>
                  <a:cxn ang="0">
                    <a:pos x="13" y="10"/>
                  </a:cxn>
                  <a:cxn ang="0">
                    <a:pos x="19" y="4"/>
                  </a:cxn>
                  <a:cxn ang="0">
                    <a:pos x="35" y="0"/>
                  </a:cxn>
                </a:cxnLst>
                <a:rect l="0" t="0" r="r" b="b"/>
                <a:pathLst>
                  <a:path w="71" h="36">
                    <a:moveTo>
                      <a:pt x="35" y="0"/>
                    </a:moveTo>
                    <a:lnTo>
                      <a:pt x="49" y="2"/>
                    </a:lnTo>
                    <a:lnTo>
                      <a:pt x="56" y="4"/>
                    </a:lnTo>
                    <a:lnTo>
                      <a:pt x="62" y="8"/>
                    </a:lnTo>
                    <a:lnTo>
                      <a:pt x="68" y="17"/>
                    </a:lnTo>
                    <a:lnTo>
                      <a:pt x="71" y="28"/>
                    </a:lnTo>
                    <a:lnTo>
                      <a:pt x="71" y="32"/>
                    </a:lnTo>
                    <a:lnTo>
                      <a:pt x="69" y="34"/>
                    </a:lnTo>
                    <a:lnTo>
                      <a:pt x="68" y="36"/>
                    </a:lnTo>
                    <a:lnTo>
                      <a:pt x="67" y="34"/>
                    </a:lnTo>
                    <a:lnTo>
                      <a:pt x="65" y="34"/>
                    </a:lnTo>
                    <a:lnTo>
                      <a:pt x="64" y="32"/>
                    </a:lnTo>
                    <a:lnTo>
                      <a:pt x="61" y="29"/>
                    </a:lnTo>
                    <a:lnTo>
                      <a:pt x="60" y="29"/>
                    </a:lnTo>
                    <a:lnTo>
                      <a:pt x="56" y="30"/>
                    </a:lnTo>
                    <a:lnTo>
                      <a:pt x="42" y="36"/>
                    </a:lnTo>
                    <a:lnTo>
                      <a:pt x="36" y="34"/>
                    </a:lnTo>
                    <a:lnTo>
                      <a:pt x="32" y="32"/>
                    </a:lnTo>
                    <a:lnTo>
                      <a:pt x="30" y="29"/>
                    </a:lnTo>
                    <a:lnTo>
                      <a:pt x="26" y="28"/>
                    </a:lnTo>
                    <a:lnTo>
                      <a:pt x="23" y="25"/>
                    </a:lnTo>
                    <a:lnTo>
                      <a:pt x="15" y="25"/>
                    </a:lnTo>
                    <a:lnTo>
                      <a:pt x="10" y="24"/>
                    </a:lnTo>
                    <a:lnTo>
                      <a:pt x="2" y="24"/>
                    </a:lnTo>
                    <a:lnTo>
                      <a:pt x="1" y="22"/>
                    </a:lnTo>
                    <a:lnTo>
                      <a:pt x="0" y="22"/>
                    </a:lnTo>
                    <a:lnTo>
                      <a:pt x="6" y="15"/>
                    </a:lnTo>
                    <a:lnTo>
                      <a:pt x="13" y="10"/>
                    </a:lnTo>
                    <a:lnTo>
                      <a:pt x="19" y="4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4497736" y="4505378"/>
                <a:ext cx="38928" cy="88353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75" y="0"/>
                  </a:cxn>
                  <a:cxn ang="0">
                    <a:pos x="81" y="4"/>
                  </a:cxn>
                  <a:cxn ang="0">
                    <a:pos x="85" y="14"/>
                  </a:cxn>
                  <a:cxn ang="0">
                    <a:pos x="88" y="24"/>
                  </a:cxn>
                  <a:cxn ang="0">
                    <a:pos x="89" y="35"/>
                  </a:cxn>
                  <a:cxn ang="0">
                    <a:pos x="89" y="47"/>
                  </a:cxn>
                  <a:cxn ang="0">
                    <a:pos x="86" y="61"/>
                  </a:cxn>
                  <a:cxn ang="0">
                    <a:pos x="84" y="73"/>
                  </a:cxn>
                  <a:cxn ang="0">
                    <a:pos x="78" y="89"/>
                  </a:cxn>
                  <a:cxn ang="0">
                    <a:pos x="70" y="119"/>
                  </a:cxn>
                  <a:cxn ang="0">
                    <a:pos x="65" y="132"/>
                  </a:cxn>
                  <a:cxn ang="0">
                    <a:pos x="58" y="154"/>
                  </a:cxn>
                  <a:cxn ang="0">
                    <a:pos x="51" y="178"/>
                  </a:cxn>
                  <a:cxn ang="0">
                    <a:pos x="47" y="189"/>
                  </a:cxn>
                  <a:cxn ang="0">
                    <a:pos x="41" y="196"/>
                  </a:cxn>
                  <a:cxn ang="0">
                    <a:pos x="34" y="200"/>
                  </a:cxn>
                  <a:cxn ang="0">
                    <a:pos x="25" y="202"/>
                  </a:cxn>
                  <a:cxn ang="0">
                    <a:pos x="15" y="200"/>
                  </a:cxn>
                  <a:cxn ang="0">
                    <a:pos x="10" y="195"/>
                  </a:cxn>
                  <a:cxn ang="0">
                    <a:pos x="6" y="188"/>
                  </a:cxn>
                  <a:cxn ang="0">
                    <a:pos x="6" y="169"/>
                  </a:cxn>
                  <a:cxn ang="0">
                    <a:pos x="0" y="147"/>
                  </a:cxn>
                  <a:cxn ang="0">
                    <a:pos x="0" y="137"/>
                  </a:cxn>
                  <a:cxn ang="0">
                    <a:pos x="2" y="130"/>
                  </a:cxn>
                  <a:cxn ang="0">
                    <a:pos x="6" y="122"/>
                  </a:cxn>
                  <a:cxn ang="0">
                    <a:pos x="8" y="110"/>
                  </a:cxn>
                  <a:cxn ang="0">
                    <a:pos x="7" y="96"/>
                  </a:cxn>
                  <a:cxn ang="0">
                    <a:pos x="3" y="82"/>
                  </a:cxn>
                  <a:cxn ang="0">
                    <a:pos x="2" y="73"/>
                  </a:cxn>
                  <a:cxn ang="0">
                    <a:pos x="6" y="65"/>
                  </a:cxn>
                  <a:cxn ang="0">
                    <a:pos x="13" y="59"/>
                  </a:cxn>
                  <a:cxn ang="0">
                    <a:pos x="19" y="55"/>
                  </a:cxn>
                  <a:cxn ang="0">
                    <a:pos x="24" y="55"/>
                  </a:cxn>
                  <a:cxn ang="0">
                    <a:pos x="28" y="54"/>
                  </a:cxn>
                  <a:cxn ang="0">
                    <a:pos x="34" y="50"/>
                  </a:cxn>
                  <a:cxn ang="0">
                    <a:pos x="43" y="41"/>
                  </a:cxn>
                  <a:cxn ang="0">
                    <a:pos x="49" y="30"/>
                  </a:cxn>
                  <a:cxn ang="0">
                    <a:pos x="55" y="22"/>
                  </a:cxn>
                  <a:cxn ang="0">
                    <a:pos x="59" y="13"/>
                  </a:cxn>
                  <a:cxn ang="0">
                    <a:pos x="63" y="6"/>
                  </a:cxn>
                  <a:cxn ang="0">
                    <a:pos x="69" y="0"/>
                  </a:cxn>
                </a:cxnLst>
                <a:rect l="0" t="0" r="r" b="b"/>
                <a:pathLst>
                  <a:path w="89" h="202">
                    <a:moveTo>
                      <a:pt x="69" y="0"/>
                    </a:moveTo>
                    <a:lnTo>
                      <a:pt x="75" y="0"/>
                    </a:lnTo>
                    <a:lnTo>
                      <a:pt x="81" y="4"/>
                    </a:lnTo>
                    <a:lnTo>
                      <a:pt x="85" y="14"/>
                    </a:lnTo>
                    <a:lnTo>
                      <a:pt x="88" y="24"/>
                    </a:lnTo>
                    <a:lnTo>
                      <a:pt x="89" y="35"/>
                    </a:lnTo>
                    <a:lnTo>
                      <a:pt x="89" y="47"/>
                    </a:lnTo>
                    <a:lnTo>
                      <a:pt x="86" y="61"/>
                    </a:lnTo>
                    <a:lnTo>
                      <a:pt x="84" y="73"/>
                    </a:lnTo>
                    <a:lnTo>
                      <a:pt x="78" y="89"/>
                    </a:lnTo>
                    <a:lnTo>
                      <a:pt x="70" y="119"/>
                    </a:lnTo>
                    <a:lnTo>
                      <a:pt x="65" y="132"/>
                    </a:lnTo>
                    <a:lnTo>
                      <a:pt x="58" y="154"/>
                    </a:lnTo>
                    <a:lnTo>
                      <a:pt x="51" y="178"/>
                    </a:lnTo>
                    <a:lnTo>
                      <a:pt x="47" y="189"/>
                    </a:lnTo>
                    <a:lnTo>
                      <a:pt x="41" y="196"/>
                    </a:lnTo>
                    <a:lnTo>
                      <a:pt x="34" y="200"/>
                    </a:lnTo>
                    <a:lnTo>
                      <a:pt x="25" y="202"/>
                    </a:lnTo>
                    <a:lnTo>
                      <a:pt x="15" y="200"/>
                    </a:lnTo>
                    <a:lnTo>
                      <a:pt x="10" y="195"/>
                    </a:lnTo>
                    <a:lnTo>
                      <a:pt x="6" y="188"/>
                    </a:lnTo>
                    <a:lnTo>
                      <a:pt x="6" y="169"/>
                    </a:lnTo>
                    <a:lnTo>
                      <a:pt x="0" y="147"/>
                    </a:lnTo>
                    <a:lnTo>
                      <a:pt x="0" y="137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8" y="110"/>
                    </a:lnTo>
                    <a:lnTo>
                      <a:pt x="7" y="96"/>
                    </a:lnTo>
                    <a:lnTo>
                      <a:pt x="3" y="82"/>
                    </a:lnTo>
                    <a:lnTo>
                      <a:pt x="2" y="73"/>
                    </a:lnTo>
                    <a:lnTo>
                      <a:pt x="6" y="65"/>
                    </a:lnTo>
                    <a:lnTo>
                      <a:pt x="13" y="59"/>
                    </a:lnTo>
                    <a:lnTo>
                      <a:pt x="19" y="55"/>
                    </a:lnTo>
                    <a:lnTo>
                      <a:pt x="24" y="55"/>
                    </a:lnTo>
                    <a:lnTo>
                      <a:pt x="28" y="54"/>
                    </a:lnTo>
                    <a:lnTo>
                      <a:pt x="34" y="50"/>
                    </a:lnTo>
                    <a:lnTo>
                      <a:pt x="43" y="41"/>
                    </a:lnTo>
                    <a:lnTo>
                      <a:pt x="49" y="30"/>
                    </a:lnTo>
                    <a:lnTo>
                      <a:pt x="55" y="22"/>
                    </a:lnTo>
                    <a:lnTo>
                      <a:pt x="59" y="13"/>
                    </a:lnTo>
                    <a:lnTo>
                      <a:pt x="63" y="6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28"/>
              <p:cNvSpPr>
                <a:spLocks/>
              </p:cNvSpPr>
              <p:nvPr/>
            </p:nvSpPr>
            <p:spPr bwMode="auto">
              <a:xfrm>
                <a:off x="4698061" y="4362351"/>
                <a:ext cx="11372" cy="306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0"/>
                  </a:cxn>
                  <a:cxn ang="0">
                    <a:pos x="17" y="5"/>
                  </a:cxn>
                  <a:cxn ang="0">
                    <a:pos x="19" y="12"/>
                  </a:cxn>
                  <a:cxn ang="0">
                    <a:pos x="22" y="20"/>
                  </a:cxn>
                  <a:cxn ang="0">
                    <a:pos x="25" y="26"/>
                  </a:cxn>
                  <a:cxn ang="0">
                    <a:pos x="26" y="31"/>
                  </a:cxn>
                  <a:cxn ang="0">
                    <a:pos x="25" y="41"/>
                  </a:cxn>
                  <a:cxn ang="0">
                    <a:pos x="22" y="52"/>
                  </a:cxn>
                  <a:cxn ang="0">
                    <a:pos x="18" y="61"/>
                  </a:cxn>
                  <a:cxn ang="0">
                    <a:pos x="14" y="68"/>
                  </a:cxn>
                  <a:cxn ang="0">
                    <a:pos x="7" y="70"/>
                  </a:cxn>
                  <a:cxn ang="0">
                    <a:pos x="3" y="64"/>
                  </a:cxn>
                  <a:cxn ang="0">
                    <a:pos x="0" y="55"/>
                  </a:cxn>
                  <a:cxn ang="0">
                    <a:pos x="0" y="41"/>
                  </a:cxn>
                  <a:cxn ang="0">
                    <a:pos x="2" y="27"/>
                  </a:cxn>
                  <a:cxn ang="0">
                    <a:pos x="3" y="15"/>
                  </a:cxn>
                  <a:cxn ang="0">
                    <a:pos x="6" y="5"/>
                  </a:cxn>
                  <a:cxn ang="0">
                    <a:pos x="9" y="0"/>
                  </a:cxn>
                </a:cxnLst>
                <a:rect l="0" t="0" r="r" b="b"/>
                <a:pathLst>
                  <a:path w="26" h="70">
                    <a:moveTo>
                      <a:pt x="9" y="0"/>
                    </a:moveTo>
                    <a:lnTo>
                      <a:pt x="14" y="0"/>
                    </a:lnTo>
                    <a:lnTo>
                      <a:pt x="17" y="5"/>
                    </a:lnTo>
                    <a:lnTo>
                      <a:pt x="19" y="12"/>
                    </a:lnTo>
                    <a:lnTo>
                      <a:pt x="22" y="20"/>
                    </a:lnTo>
                    <a:lnTo>
                      <a:pt x="25" y="26"/>
                    </a:lnTo>
                    <a:lnTo>
                      <a:pt x="26" y="31"/>
                    </a:lnTo>
                    <a:lnTo>
                      <a:pt x="25" y="41"/>
                    </a:lnTo>
                    <a:lnTo>
                      <a:pt x="22" y="52"/>
                    </a:lnTo>
                    <a:lnTo>
                      <a:pt x="18" y="61"/>
                    </a:lnTo>
                    <a:lnTo>
                      <a:pt x="14" y="68"/>
                    </a:lnTo>
                    <a:lnTo>
                      <a:pt x="7" y="70"/>
                    </a:lnTo>
                    <a:lnTo>
                      <a:pt x="3" y="64"/>
                    </a:lnTo>
                    <a:lnTo>
                      <a:pt x="0" y="55"/>
                    </a:lnTo>
                    <a:lnTo>
                      <a:pt x="0" y="41"/>
                    </a:lnTo>
                    <a:lnTo>
                      <a:pt x="2" y="27"/>
                    </a:lnTo>
                    <a:lnTo>
                      <a:pt x="3" y="15"/>
                    </a:lnTo>
                    <a:lnTo>
                      <a:pt x="6" y="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29"/>
              <p:cNvSpPr>
                <a:spLocks/>
              </p:cNvSpPr>
              <p:nvPr/>
            </p:nvSpPr>
            <p:spPr bwMode="auto">
              <a:xfrm>
                <a:off x="4300474" y="4154152"/>
                <a:ext cx="9623" cy="1268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5" y="3"/>
                  </a:cxn>
                  <a:cxn ang="0">
                    <a:pos x="21" y="7"/>
                  </a:cxn>
                  <a:cxn ang="0">
                    <a:pos x="22" y="15"/>
                  </a:cxn>
                  <a:cxn ang="0">
                    <a:pos x="21" y="22"/>
                  </a:cxn>
                  <a:cxn ang="0">
                    <a:pos x="18" y="26"/>
                  </a:cxn>
                  <a:cxn ang="0">
                    <a:pos x="15" y="29"/>
                  </a:cxn>
                  <a:cxn ang="0">
                    <a:pos x="7" y="29"/>
                  </a:cxn>
                  <a:cxn ang="0">
                    <a:pos x="3" y="26"/>
                  </a:cxn>
                  <a:cxn ang="0">
                    <a:pos x="0" y="20"/>
                  </a:cxn>
                  <a:cxn ang="0">
                    <a:pos x="1" y="11"/>
                  </a:cxn>
                  <a:cxn ang="0">
                    <a:pos x="4" y="3"/>
                  </a:cxn>
                  <a:cxn ang="0">
                    <a:pos x="11" y="0"/>
                  </a:cxn>
                </a:cxnLst>
                <a:rect l="0" t="0" r="r" b="b"/>
                <a:pathLst>
                  <a:path w="22" h="29">
                    <a:moveTo>
                      <a:pt x="11" y="0"/>
                    </a:moveTo>
                    <a:lnTo>
                      <a:pt x="15" y="3"/>
                    </a:lnTo>
                    <a:lnTo>
                      <a:pt x="21" y="7"/>
                    </a:lnTo>
                    <a:lnTo>
                      <a:pt x="22" y="15"/>
                    </a:lnTo>
                    <a:lnTo>
                      <a:pt x="21" y="22"/>
                    </a:lnTo>
                    <a:lnTo>
                      <a:pt x="18" y="26"/>
                    </a:lnTo>
                    <a:lnTo>
                      <a:pt x="15" y="29"/>
                    </a:lnTo>
                    <a:lnTo>
                      <a:pt x="7" y="29"/>
                    </a:lnTo>
                    <a:lnTo>
                      <a:pt x="3" y="26"/>
                    </a:lnTo>
                    <a:lnTo>
                      <a:pt x="0" y="20"/>
                    </a:lnTo>
                    <a:lnTo>
                      <a:pt x="1" y="11"/>
                    </a:lnTo>
                    <a:lnTo>
                      <a:pt x="4" y="3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30"/>
              <p:cNvSpPr>
                <a:spLocks/>
              </p:cNvSpPr>
              <p:nvPr/>
            </p:nvSpPr>
            <p:spPr bwMode="auto">
              <a:xfrm>
                <a:off x="4269857" y="4160276"/>
                <a:ext cx="4374" cy="524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0" y="8"/>
                  </a:cxn>
                  <a:cxn ang="0">
                    <a:pos x="7" y="11"/>
                  </a:cxn>
                  <a:cxn ang="0">
                    <a:pos x="4" y="12"/>
                  </a:cxn>
                  <a:cxn ang="0">
                    <a:pos x="2" y="11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4" y="0"/>
                  </a:cxn>
                </a:cxnLst>
                <a:rect l="0" t="0" r="r" b="b"/>
                <a:pathLst>
                  <a:path w="10" h="12">
                    <a:moveTo>
                      <a:pt x="4" y="0"/>
                    </a:moveTo>
                    <a:lnTo>
                      <a:pt x="9" y="0"/>
                    </a:lnTo>
                    <a:lnTo>
                      <a:pt x="10" y="1"/>
                    </a:lnTo>
                    <a:lnTo>
                      <a:pt x="10" y="8"/>
                    </a:lnTo>
                    <a:lnTo>
                      <a:pt x="7" y="11"/>
                    </a:lnTo>
                    <a:lnTo>
                      <a:pt x="4" y="12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31"/>
              <p:cNvSpPr>
                <a:spLocks/>
              </p:cNvSpPr>
              <p:nvPr/>
            </p:nvSpPr>
            <p:spPr bwMode="auto">
              <a:xfrm>
                <a:off x="4324968" y="4172086"/>
                <a:ext cx="18808" cy="1137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4" y="0"/>
                  </a:cxn>
                  <a:cxn ang="0">
                    <a:pos x="21" y="2"/>
                  </a:cxn>
                  <a:cxn ang="0">
                    <a:pos x="29" y="2"/>
                  </a:cxn>
                  <a:cxn ang="0">
                    <a:pos x="37" y="6"/>
                  </a:cxn>
                  <a:cxn ang="0">
                    <a:pos x="38" y="10"/>
                  </a:cxn>
                  <a:cxn ang="0">
                    <a:pos x="41" y="14"/>
                  </a:cxn>
                  <a:cxn ang="0">
                    <a:pos x="43" y="18"/>
                  </a:cxn>
                  <a:cxn ang="0">
                    <a:pos x="40" y="24"/>
                  </a:cxn>
                  <a:cxn ang="0">
                    <a:pos x="34" y="26"/>
                  </a:cxn>
                  <a:cxn ang="0">
                    <a:pos x="27" y="26"/>
                  </a:cxn>
                  <a:cxn ang="0">
                    <a:pos x="22" y="24"/>
                  </a:cxn>
                  <a:cxn ang="0">
                    <a:pos x="14" y="16"/>
                  </a:cxn>
                  <a:cxn ang="0">
                    <a:pos x="11" y="14"/>
                  </a:cxn>
                  <a:cxn ang="0">
                    <a:pos x="8" y="11"/>
                  </a:cxn>
                  <a:cxn ang="0">
                    <a:pos x="6" y="10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7" y="0"/>
                  </a:cxn>
                </a:cxnLst>
                <a:rect l="0" t="0" r="r" b="b"/>
                <a:pathLst>
                  <a:path w="43" h="26">
                    <a:moveTo>
                      <a:pt x="7" y="0"/>
                    </a:moveTo>
                    <a:lnTo>
                      <a:pt x="14" y="0"/>
                    </a:lnTo>
                    <a:lnTo>
                      <a:pt x="21" y="2"/>
                    </a:lnTo>
                    <a:lnTo>
                      <a:pt x="29" y="2"/>
                    </a:lnTo>
                    <a:lnTo>
                      <a:pt x="37" y="6"/>
                    </a:lnTo>
                    <a:lnTo>
                      <a:pt x="38" y="10"/>
                    </a:lnTo>
                    <a:lnTo>
                      <a:pt x="41" y="14"/>
                    </a:lnTo>
                    <a:lnTo>
                      <a:pt x="43" y="18"/>
                    </a:lnTo>
                    <a:lnTo>
                      <a:pt x="40" y="24"/>
                    </a:lnTo>
                    <a:lnTo>
                      <a:pt x="34" y="26"/>
                    </a:lnTo>
                    <a:lnTo>
                      <a:pt x="27" y="26"/>
                    </a:lnTo>
                    <a:lnTo>
                      <a:pt x="22" y="24"/>
                    </a:lnTo>
                    <a:lnTo>
                      <a:pt x="14" y="16"/>
                    </a:lnTo>
                    <a:lnTo>
                      <a:pt x="11" y="14"/>
                    </a:lnTo>
                    <a:lnTo>
                      <a:pt x="8" y="11"/>
                    </a:lnTo>
                    <a:lnTo>
                      <a:pt x="6" y="10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32"/>
              <p:cNvSpPr>
                <a:spLocks/>
              </p:cNvSpPr>
              <p:nvPr/>
            </p:nvSpPr>
            <p:spPr bwMode="auto">
              <a:xfrm>
                <a:off x="4199437" y="4060113"/>
                <a:ext cx="24494" cy="28431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41" y="0"/>
                  </a:cxn>
                  <a:cxn ang="0">
                    <a:pos x="49" y="6"/>
                  </a:cxn>
                  <a:cxn ang="0">
                    <a:pos x="53" y="11"/>
                  </a:cxn>
                  <a:cxn ang="0">
                    <a:pos x="56" y="21"/>
                  </a:cxn>
                  <a:cxn ang="0">
                    <a:pos x="56" y="32"/>
                  </a:cxn>
                  <a:cxn ang="0">
                    <a:pos x="55" y="40"/>
                  </a:cxn>
                  <a:cxn ang="0">
                    <a:pos x="49" y="47"/>
                  </a:cxn>
                  <a:cxn ang="0">
                    <a:pos x="38" y="55"/>
                  </a:cxn>
                  <a:cxn ang="0">
                    <a:pos x="30" y="59"/>
                  </a:cxn>
                  <a:cxn ang="0">
                    <a:pos x="20" y="63"/>
                  </a:cxn>
                  <a:cxn ang="0">
                    <a:pos x="12" y="65"/>
                  </a:cxn>
                  <a:cxn ang="0">
                    <a:pos x="7" y="62"/>
                  </a:cxn>
                  <a:cxn ang="0">
                    <a:pos x="4" y="59"/>
                  </a:cxn>
                  <a:cxn ang="0">
                    <a:pos x="1" y="55"/>
                  </a:cxn>
                  <a:cxn ang="0">
                    <a:pos x="0" y="52"/>
                  </a:cxn>
                  <a:cxn ang="0">
                    <a:pos x="0" y="50"/>
                  </a:cxn>
                  <a:cxn ang="0">
                    <a:pos x="1" y="47"/>
                  </a:cxn>
                  <a:cxn ang="0">
                    <a:pos x="5" y="43"/>
                  </a:cxn>
                  <a:cxn ang="0">
                    <a:pos x="5" y="34"/>
                  </a:cxn>
                  <a:cxn ang="0">
                    <a:pos x="3" y="26"/>
                  </a:cxn>
                  <a:cxn ang="0">
                    <a:pos x="3" y="19"/>
                  </a:cxn>
                  <a:cxn ang="0">
                    <a:pos x="7" y="15"/>
                  </a:cxn>
                  <a:cxn ang="0">
                    <a:pos x="8" y="15"/>
                  </a:cxn>
                  <a:cxn ang="0">
                    <a:pos x="11" y="14"/>
                  </a:cxn>
                  <a:cxn ang="0">
                    <a:pos x="14" y="14"/>
                  </a:cxn>
                  <a:cxn ang="0">
                    <a:pos x="19" y="11"/>
                  </a:cxn>
                  <a:cxn ang="0">
                    <a:pos x="20" y="8"/>
                  </a:cxn>
                  <a:cxn ang="0">
                    <a:pos x="23" y="6"/>
                  </a:cxn>
                  <a:cxn ang="0">
                    <a:pos x="25" y="3"/>
                  </a:cxn>
                  <a:cxn ang="0">
                    <a:pos x="27" y="2"/>
                  </a:cxn>
                  <a:cxn ang="0">
                    <a:pos x="31" y="0"/>
                  </a:cxn>
                </a:cxnLst>
                <a:rect l="0" t="0" r="r" b="b"/>
                <a:pathLst>
                  <a:path w="56" h="65">
                    <a:moveTo>
                      <a:pt x="31" y="0"/>
                    </a:moveTo>
                    <a:lnTo>
                      <a:pt x="41" y="0"/>
                    </a:lnTo>
                    <a:lnTo>
                      <a:pt x="49" y="6"/>
                    </a:lnTo>
                    <a:lnTo>
                      <a:pt x="53" y="11"/>
                    </a:lnTo>
                    <a:lnTo>
                      <a:pt x="56" y="21"/>
                    </a:lnTo>
                    <a:lnTo>
                      <a:pt x="56" y="32"/>
                    </a:lnTo>
                    <a:lnTo>
                      <a:pt x="55" y="40"/>
                    </a:lnTo>
                    <a:lnTo>
                      <a:pt x="49" y="47"/>
                    </a:lnTo>
                    <a:lnTo>
                      <a:pt x="38" y="55"/>
                    </a:lnTo>
                    <a:lnTo>
                      <a:pt x="30" y="59"/>
                    </a:lnTo>
                    <a:lnTo>
                      <a:pt x="20" y="63"/>
                    </a:lnTo>
                    <a:lnTo>
                      <a:pt x="12" y="65"/>
                    </a:lnTo>
                    <a:lnTo>
                      <a:pt x="7" y="62"/>
                    </a:lnTo>
                    <a:lnTo>
                      <a:pt x="4" y="59"/>
                    </a:lnTo>
                    <a:lnTo>
                      <a:pt x="1" y="55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1" y="47"/>
                    </a:lnTo>
                    <a:lnTo>
                      <a:pt x="5" y="43"/>
                    </a:lnTo>
                    <a:lnTo>
                      <a:pt x="5" y="34"/>
                    </a:lnTo>
                    <a:lnTo>
                      <a:pt x="3" y="26"/>
                    </a:lnTo>
                    <a:lnTo>
                      <a:pt x="3" y="19"/>
                    </a:lnTo>
                    <a:lnTo>
                      <a:pt x="7" y="15"/>
                    </a:lnTo>
                    <a:lnTo>
                      <a:pt x="8" y="15"/>
                    </a:lnTo>
                    <a:lnTo>
                      <a:pt x="11" y="14"/>
                    </a:lnTo>
                    <a:lnTo>
                      <a:pt x="14" y="14"/>
                    </a:lnTo>
                    <a:lnTo>
                      <a:pt x="19" y="11"/>
                    </a:lnTo>
                    <a:lnTo>
                      <a:pt x="20" y="8"/>
                    </a:lnTo>
                    <a:lnTo>
                      <a:pt x="23" y="6"/>
                    </a:lnTo>
                    <a:lnTo>
                      <a:pt x="25" y="3"/>
                    </a:lnTo>
                    <a:lnTo>
                      <a:pt x="27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33"/>
              <p:cNvSpPr>
                <a:spLocks/>
              </p:cNvSpPr>
              <p:nvPr/>
            </p:nvSpPr>
            <p:spPr bwMode="auto">
              <a:xfrm>
                <a:off x="4216058" y="4038244"/>
                <a:ext cx="50737" cy="56861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60" y="5"/>
                  </a:cxn>
                  <a:cxn ang="0">
                    <a:pos x="78" y="8"/>
                  </a:cxn>
                  <a:cxn ang="0">
                    <a:pos x="85" y="17"/>
                  </a:cxn>
                  <a:cxn ang="0">
                    <a:pos x="71" y="34"/>
                  </a:cxn>
                  <a:cxn ang="0">
                    <a:pos x="67" y="42"/>
                  </a:cxn>
                  <a:cxn ang="0">
                    <a:pos x="80" y="58"/>
                  </a:cxn>
                  <a:cxn ang="0">
                    <a:pos x="95" y="76"/>
                  </a:cxn>
                  <a:cxn ang="0">
                    <a:pos x="108" y="89"/>
                  </a:cxn>
                  <a:cxn ang="0">
                    <a:pos x="116" y="104"/>
                  </a:cxn>
                  <a:cxn ang="0">
                    <a:pos x="110" y="119"/>
                  </a:cxn>
                  <a:cxn ang="0">
                    <a:pos x="95" y="127"/>
                  </a:cxn>
                  <a:cxn ang="0">
                    <a:pos x="77" y="123"/>
                  </a:cxn>
                  <a:cxn ang="0">
                    <a:pos x="58" y="120"/>
                  </a:cxn>
                  <a:cxn ang="0">
                    <a:pos x="49" y="127"/>
                  </a:cxn>
                  <a:cxn ang="0">
                    <a:pos x="45" y="130"/>
                  </a:cxn>
                  <a:cxn ang="0">
                    <a:pos x="41" y="128"/>
                  </a:cxn>
                  <a:cxn ang="0">
                    <a:pos x="41" y="124"/>
                  </a:cxn>
                  <a:cxn ang="0">
                    <a:pos x="43" y="119"/>
                  </a:cxn>
                  <a:cxn ang="0">
                    <a:pos x="41" y="117"/>
                  </a:cxn>
                  <a:cxn ang="0">
                    <a:pos x="25" y="119"/>
                  </a:cxn>
                  <a:cxn ang="0">
                    <a:pos x="17" y="113"/>
                  </a:cxn>
                  <a:cxn ang="0">
                    <a:pos x="36" y="89"/>
                  </a:cxn>
                  <a:cxn ang="0">
                    <a:pos x="52" y="76"/>
                  </a:cxn>
                  <a:cxn ang="0">
                    <a:pos x="49" y="69"/>
                  </a:cxn>
                  <a:cxn ang="0">
                    <a:pos x="34" y="63"/>
                  </a:cxn>
                  <a:cxn ang="0">
                    <a:pos x="17" y="53"/>
                  </a:cxn>
                  <a:cxn ang="0">
                    <a:pos x="4" y="35"/>
                  </a:cxn>
                  <a:cxn ang="0">
                    <a:pos x="0" y="23"/>
                  </a:cxn>
                  <a:cxn ang="0">
                    <a:pos x="6" y="12"/>
                  </a:cxn>
                  <a:cxn ang="0">
                    <a:pos x="14" y="13"/>
                  </a:cxn>
                  <a:cxn ang="0">
                    <a:pos x="30" y="4"/>
                  </a:cxn>
                </a:cxnLst>
                <a:rect l="0" t="0" r="r" b="b"/>
                <a:pathLst>
                  <a:path w="116" h="130">
                    <a:moveTo>
                      <a:pt x="37" y="0"/>
                    </a:moveTo>
                    <a:lnTo>
                      <a:pt x="45" y="2"/>
                    </a:lnTo>
                    <a:lnTo>
                      <a:pt x="52" y="5"/>
                    </a:lnTo>
                    <a:lnTo>
                      <a:pt x="60" y="5"/>
                    </a:lnTo>
                    <a:lnTo>
                      <a:pt x="70" y="6"/>
                    </a:lnTo>
                    <a:lnTo>
                      <a:pt x="78" y="8"/>
                    </a:lnTo>
                    <a:lnTo>
                      <a:pt x="84" y="12"/>
                    </a:lnTo>
                    <a:lnTo>
                      <a:pt x="85" y="17"/>
                    </a:lnTo>
                    <a:lnTo>
                      <a:pt x="82" y="23"/>
                    </a:lnTo>
                    <a:lnTo>
                      <a:pt x="71" y="34"/>
                    </a:lnTo>
                    <a:lnTo>
                      <a:pt x="67" y="39"/>
                    </a:lnTo>
                    <a:lnTo>
                      <a:pt x="67" y="42"/>
                    </a:lnTo>
                    <a:lnTo>
                      <a:pt x="73" y="49"/>
                    </a:lnTo>
                    <a:lnTo>
                      <a:pt x="80" y="58"/>
                    </a:lnTo>
                    <a:lnTo>
                      <a:pt x="88" y="69"/>
                    </a:lnTo>
                    <a:lnTo>
                      <a:pt x="95" y="76"/>
                    </a:lnTo>
                    <a:lnTo>
                      <a:pt x="101" y="82"/>
                    </a:lnTo>
                    <a:lnTo>
                      <a:pt x="108" y="89"/>
                    </a:lnTo>
                    <a:lnTo>
                      <a:pt x="114" y="97"/>
                    </a:lnTo>
                    <a:lnTo>
                      <a:pt x="116" y="104"/>
                    </a:lnTo>
                    <a:lnTo>
                      <a:pt x="115" y="112"/>
                    </a:lnTo>
                    <a:lnTo>
                      <a:pt x="110" y="119"/>
                    </a:lnTo>
                    <a:lnTo>
                      <a:pt x="101" y="124"/>
                    </a:lnTo>
                    <a:lnTo>
                      <a:pt x="95" y="127"/>
                    </a:lnTo>
                    <a:lnTo>
                      <a:pt x="86" y="126"/>
                    </a:lnTo>
                    <a:lnTo>
                      <a:pt x="77" y="123"/>
                    </a:lnTo>
                    <a:lnTo>
                      <a:pt x="60" y="120"/>
                    </a:lnTo>
                    <a:lnTo>
                      <a:pt x="58" y="120"/>
                    </a:lnTo>
                    <a:lnTo>
                      <a:pt x="54" y="123"/>
                    </a:lnTo>
                    <a:lnTo>
                      <a:pt x="49" y="127"/>
                    </a:lnTo>
                    <a:lnTo>
                      <a:pt x="47" y="128"/>
                    </a:lnTo>
                    <a:lnTo>
                      <a:pt x="45" y="130"/>
                    </a:lnTo>
                    <a:lnTo>
                      <a:pt x="43" y="130"/>
                    </a:lnTo>
                    <a:lnTo>
                      <a:pt x="41" y="128"/>
                    </a:lnTo>
                    <a:lnTo>
                      <a:pt x="40" y="126"/>
                    </a:lnTo>
                    <a:lnTo>
                      <a:pt x="41" y="124"/>
                    </a:lnTo>
                    <a:lnTo>
                      <a:pt x="41" y="121"/>
                    </a:lnTo>
                    <a:lnTo>
                      <a:pt x="43" y="119"/>
                    </a:lnTo>
                    <a:lnTo>
                      <a:pt x="44" y="117"/>
                    </a:lnTo>
                    <a:lnTo>
                      <a:pt x="41" y="117"/>
                    </a:lnTo>
                    <a:lnTo>
                      <a:pt x="33" y="119"/>
                    </a:lnTo>
                    <a:lnTo>
                      <a:pt x="25" y="119"/>
                    </a:lnTo>
                    <a:lnTo>
                      <a:pt x="18" y="117"/>
                    </a:lnTo>
                    <a:lnTo>
                      <a:pt x="17" y="113"/>
                    </a:lnTo>
                    <a:lnTo>
                      <a:pt x="19" y="108"/>
                    </a:lnTo>
                    <a:lnTo>
                      <a:pt x="36" y="89"/>
                    </a:lnTo>
                    <a:lnTo>
                      <a:pt x="45" y="80"/>
                    </a:lnTo>
                    <a:lnTo>
                      <a:pt x="52" y="76"/>
                    </a:lnTo>
                    <a:lnTo>
                      <a:pt x="54" y="74"/>
                    </a:lnTo>
                    <a:lnTo>
                      <a:pt x="49" y="69"/>
                    </a:lnTo>
                    <a:lnTo>
                      <a:pt x="43" y="67"/>
                    </a:lnTo>
                    <a:lnTo>
                      <a:pt x="34" y="63"/>
                    </a:lnTo>
                    <a:lnTo>
                      <a:pt x="26" y="60"/>
                    </a:lnTo>
                    <a:lnTo>
                      <a:pt x="17" y="53"/>
                    </a:lnTo>
                    <a:lnTo>
                      <a:pt x="10" y="43"/>
                    </a:lnTo>
                    <a:lnTo>
                      <a:pt x="4" y="35"/>
                    </a:lnTo>
                    <a:lnTo>
                      <a:pt x="2" y="30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21" y="13"/>
                    </a:lnTo>
                    <a:lnTo>
                      <a:pt x="30" y="4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34"/>
              <p:cNvSpPr>
                <a:spLocks noEditPoints="1"/>
              </p:cNvSpPr>
              <p:nvPr/>
            </p:nvSpPr>
            <p:spPr bwMode="auto">
              <a:xfrm>
                <a:off x="4158760" y="3913587"/>
                <a:ext cx="1095661" cy="740067"/>
              </a:xfrm>
              <a:custGeom>
                <a:avLst/>
                <a:gdLst/>
                <a:ahLst/>
                <a:cxnLst>
                  <a:cxn ang="0">
                    <a:pos x="578" y="560"/>
                  </a:cxn>
                  <a:cxn ang="0">
                    <a:pos x="697" y="476"/>
                  </a:cxn>
                  <a:cxn ang="0">
                    <a:pos x="823" y="469"/>
                  </a:cxn>
                  <a:cxn ang="0">
                    <a:pos x="902" y="574"/>
                  </a:cxn>
                  <a:cxn ang="0">
                    <a:pos x="908" y="469"/>
                  </a:cxn>
                  <a:cxn ang="0">
                    <a:pos x="1567" y="16"/>
                  </a:cxn>
                  <a:cxn ang="0">
                    <a:pos x="1810" y="57"/>
                  </a:cxn>
                  <a:cxn ang="0">
                    <a:pos x="1998" y="63"/>
                  </a:cxn>
                  <a:cxn ang="0">
                    <a:pos x="2051" y="31"/>
                  </a:cxn>
                  <a:cxn ang="0">
                    <a:pos x="2147" y="101"/>
                  </a:cxn>
                  <a:cxn ang="0">
                    <a:pos x="2461" y="121"/>
                  </a:cxn>
                  <a:cxn ang="0">
                    <a:pos x="2412" y="252"/>
                  </a:cxn>
                  <a:cxn ang="0">
                    <a:pos x="2192" y="427"/>
                  </a:cxn>
                  <a:cxn ang="0">
                    <a:pos x="2256" y="258"/>
                  </a:cxn>
                  <a:cxn ang="0">
                    <a:pos x="1998" y="311"/>
                  </a:cxn>
                  <a:cxn ang="0">
                    <a:pos x="2025" y="363"/>
                  </a:cxn>
                  <a:cxn ang="0">
                    <a:pos x="2032" y="475"/>
                  </a:cxn>
                  <a:cxn ang="0">
                    <a:pos x="1864" y="561"/>
                  </a:cxn>
                  <a:cxn ang="0">
                    <a:pos x="1805" y="609"/>
                  </a:cxn>
                  <a:cxn ang="0">
                    <a:pos x="1721" y="582"/>
                  </a:cxn>
                  <a:cxn ang="0">
                    <a:pos x="1732" y="786"/>
                  </a:cxn>
                  <a:cxn ang="0">
                    <a:pos x="1601" y="874"/>
                  </a:cxn>
                  <a:cxn ang="0">
                    <a:pos x="1564" y="1050"/>
                  </a:cxn>
                  <a:cxn ang="0">
                    <a:pos x="1464" y="919"/>
                  </a:cxn>
                  <a:cxn ang="0">
                    <a:pos x="1363" y="844"/>
                  </a:cxn>
                  <a:cxn ang="0">
                    <a:pos x="1179" y="992"/>
                  </a:cxn>
                  <a:cxn ang="0">
                    <a:pos x="1067" y="787"/>
                  </a:cxn>
                  <a:cxn ang="0">
                    <a:pos x="838" y="726"/>
                  </a:cxn>
                  <a:cxn ang="0">
                    <a:pos x="982" y="828"/>
                  </a:cxn>
                  <a:cxn ang="0">
                    <a:pos x="752" y="892"/>
                  </a:cxn>
                  <a:cxn ang="0">
                    <a:pos x="725" y="922"/>
                  </a:cxn>
                  <a:cxn ang="0">
                    <a:pos x="827" y="1115"/>
                  </a:cxn>
                  <a:cxn ang="0">
                    <a:pos x="689" y="1442"/>
                  </a:cxn>
                  <a:cxn ang="0">
                    <a:pos x="543" y="1673"/>
                  </a:cxn>
                  <a:cxn ang="0">
                    <a:pos x="391" y="1470"/>
                  </a:cxn>
                  <a:cxn ang="0">
                    <a:pos x="339" y="1098"/>
                  </a:cxn>
                  <a:cxn ang="0">
                    <a:pos x="122" y="1111"/>
                  </a:cxn>
                  <a:cxn ang="0">
                    <a:pos x="22" y="878"/>
                  </a:cxn>
                  <a:cxn ang="0">
                    <a:pos x="198" y="635"/>
                  </a:cxn>
                  <a:cxn ang="0">
                    <a:pos x="373" y="672"/>
                  </a:cxn>
                  <a:cxn ang="0">
                    <a:pos x="573" y="720"/>
                  </a:cxn>
                  <a:cxn ang="0">
                    <a:pos x="614" y="623"/>
                  </a:cxn>
                  <a:cxn ang="0">
                    <a:pos x="520" y="613"/>
                  </a:cxn>
                  <a:cxn ang="0">
                    <a:pos x="435" y="546"/>
                  </a:cxn>
                  <a:cxn ang="0">
                    <a:pos x="350" y="512"/>
                  </a:cxn>
                  <a:cxn ang="0">
                    <a:pos x="194" y="616"/>
                  </a:cxn>
                  <a:cxn ang="0">
                    <a:pos x="105" y="546"/>
                  </a:cxn>
                  <a:cxn ang="0">
                    <a:pos x="245" y="412"/>
                  </a:cxn>
                  <a:cxn ang="0">
                    <a:pos x="360" y="316"/>
                  </a:cxn>
                  <a:cxn ang="0">
                    <a:pos x="526" y="295"/>
                  </a:cxn>
                  <a:cxn ang="0">
                    <a:pos x="514" y="211"/>
                  </a:cxn>
                  <a:cxn ang="0">
                    <a:pos x="451" y="283"/>
                  </a:cxn>
                  <a:cxn ang="0">
                    <a:pos x="298" y="286"/>
                  </a:cxn>
                  <a:cxn ang="0">
                    <a:pos x="613" y="109"/>
                  </a:cxn>
                  <a:cxn ang="0">
                    <a:pos x="689" y="200"/>
                  </a:cxn>
                  <a:cxn ang="0">
                    <a:pos x="785" y="178"/>
                  </a:cxn>
                  <a:cxn ang="0">
                    <a:pos x="905" y="143"/>
                  </a:cxn>
                  <a:cxn ang="0">
                    <a:pos x="1095" y="135"/>
                  </a:cxn>
                  <a:cxn ang="0">
                    <a:pos x="1132" y="164"/>
                  </a:cxn>
                  <a:cxn ang="0">
                    <a:pos x="1201" y="120"/>
                  </a:cxn>
                  <a:cxn ang="0">
                    <a:pos x="1191" y="102"/>
                  </a:cxn>
                  <a:cxn ang="0">
                    <a:pos x="1244" y="71"/>
                  </a:cxn>
                  <a:cxn ang="0">
                    <a:pos x="1475" y="26"/>
                  </a:cxn>
                </a:cxnLst>
                <a:rect l="0" t="0" r="r" b="b"/>
                <a:pathLst>
                  <a:path w="2505" h="1692">
                    <a:moveTo>
                      <a:pt x="643" y="1161"/>
                    </a:moveTo>
                    <a:lnTo>
                      <a:pt x="634" y="1163"/>
                    </a:lnTo>
                    <a:lnTo>
                      <a:pt x="630" y="1167"/>
                    </a:lnTo>
                    <a:lnTo>
                      <a:pt x="629" y="1174"/>
                    </a:lnTo>
                    <a:lnTo>
                      <a:pt x="628" y="1182"/>
                    </a:lnTo>
                    <a:lnTo>
                      <a:pt x="628" y="1193"/>
                    </a:lnTo>
                    <a:lnTo>
                      <a:pt x="629" y="1201"/>
                    </a:lnTo>
                    <a:lnTo>
                      <a:pt x="633" y="1205"/>
                    </a:lnTo>
                    <a:lnTo>
                      <a:pt x="640" y="1203"/>
                    </a:lnTo>
                    <a:lnTo>
                      <a:pt x="647" y="1196"/>
                    </a:lnTo>
                    <a:lnTo>
                      <a:pt x="652" y="1185"/>
                    </a:lnTo>
                    <a:lnTo>
                      <a:pt x="656" y="1172"/>
                    </a:lnTo>
                    <a:lnTo>
                      <a:pt x="655" y="1164"/>
                    </a:lnTo>
                    <a:lnTo>
                      <a:pt x="651" y="1161"/>
                    </a:lnTo>
                    <a:lnTo>
                      <a:pt x="643" y="1161"/>
                    </a:lnTo>
                    <a:close/>
                    <a:moveTo>
                      <a:pt x="619" y="467"/>
                    </a:moveTo>
                    <a:lnTo>
                      <a:pt x="617" y="468"/>
                    </a:lnTo>
                    <a:lnTo>
                      <a:pt x="613" y="469"/>
                    </a:lnTo>
                    <a:lnTo>
                      <a:pt x="610" y="474"/>
                    </a:lnTo>
                    <a:lnTo>
                      <a:pt x="606" y="479"/>
                    </a:lnTo>
                    <a:lnTo>
                      <a:pt x="599" y="491"/>
                    </a:lnTo>
                    <a:lnTo>
                      <a:pt x="592" y="502"/>
                    </a:lnTo>
                    <a:lnTo>
                      <a:pt x="580" y="515"/>
                    </a:lnTo>
                    <a:lnTo>
                      <a:pt x="576" y="522"/>
                    </a:lnTo>
                    <a:lnTo>
                      <a:pt x="574" y="528"/>
                    </a:lnTo>
                    <a:lnTo>
                      <a:pt x="580" y="537"/>
                    </a:lnTo>
                    <a:lnTo>
                      <a:pt x="580" y="543"/>
                    </a:lnTo>
                    <a:lnTo>
                      <a:pt x="578" y="550"/>
                    </a:lnTo>
                    <a:lnTo>
                      <a:pt x="577" y="556"/>
                    </a:lnTo>
                    <a:lnTo>
                      <a:pt x="577" y="559"/>
                    </a:lnTo>
                    <a:lnTo>
                      <a:pt x="578" y="560"/>
                    </a:lnTo>
                    <a:lnTo>
                      <a:pt x="580" y="559"/>
                    </a:lnTo>
                    <a:lnTo>
                      <a:pt x="588" y="554"/>
                    </a:lnTo>
                    <a:lnTo>
                      <a:pt x="591" y="552"/>
                    </a:lnTo>
                    <a:lnTo>
                      <a:pt x="595" y="550"/>
                    </a:lnTo>
                    <a:lnTo>
                      <a:pt x="606" y="550"/>
                    </a:lnTo>
                    <a:lnTo>
                      <a:pt x="617" y="552"/>
                    </a:lnTo>
                    <a:lnTo>
                      <a:pt x="625" y="550"/>
                    </a:lnTo>
                    <a:lnTo>
                      <a:pt x="632" y="545"/>
                    </a:lnTo>
                    <a:lnTo>
                      <a:pt x="637" y="539"/>
                    </a:lnTo>
                    <a:lnTo>
                      <a:pt x="647" y="537"/>
                    </a:lnTo>
                    <a:lnTo>
                      <a:pt x="658" y="537"/>
                    </a:lnTo>
                    <a:lnTo>
                      <a:pt x="669" y="538"/>
                    </a:lnTo>
                    <a:lnTo>
                      <a:pt x="693" y="549"/>
                    </a:lnTo>
                    <a:lnTo>
                      <a:pt x="704" y="553"/>
                    </a:lnTo>
                    <a:lnTo>
                      <a:pt x="726" y="553"/>
                    </a:lnTo>
                    <a:lnTo>
                      <a:pt x="738" y="550"/>
                    </a:lnTo>
                    <a:lnTo>
                      <a:pt x="748" y="549"/>
                    </a:lnTo>
                    <a:lnTo>
                      <a:pt x="752" y="545"/>
                    </a:lnTo>
                    <a:lnTo>
                      <a:pt x="752" y="537"/>
                    </a:lnTo>
                    <a:lnTo>
                      <a:pt x="748" y="528"/>
                    </a:lnTo>
                    <a:lnTo>
                      <a:pt x="740" y="520"/>
                    </a:lnTo>
                    <a:lnTo>
                      <a:pt x="726" y="509"/>
                    </a:lnTo>
                    <a:lnTo>
                      <a:pt x="714" y="500"/>
                    </a:lnTo>
                    <a:lnTo>
                      <a:pt x="701" y="491"/>
                    </a:lnTo>
                    <a:lnTo>
                      <a:pt x="696" y="490"/>
                    </a:lnTo>
                    <a:lnTo>
                      <a:pt x="693" y="487"/>
                    </a:lnTo>
                    <a:lnTo>
                      <a:pt x="690" y="486"/>
                    </a:lnTo>
                    <a:lnTo>
                      <a:pt x="688" y="483"/>
                    </a:lnTo>
                    <a:lnTo>
                      <a:pt x="688" y="482"/>
                    </a:lnTo>
                    <a:lnTo>
                      <a:pt x="689" y="480"/>
                    </a:lnTo>
                    <a:lnTo>
                      <a:pt x="697" y="476"/>
                    </a:lnTo>
                    <a:lnTo>
                      <a:pt x="701" y="472"/>
                    </a:lnTo>
                    <a:lnTo>
                      <a:pt x="703" y="469"/>
                    </a:lnTo>
                    <a:lnTo>
                      <a:pt x="703" y="468"/>
                    </a:lnTo>
                    <a:lnTo>
                      <a:pt x="701" y="467"/>
                    </a:lnTo>
                    <a:lnTo>
                      <a:pt x="699" y="467"/>
                    </a:lnTo>
                    <a:lnTo>
                      <a:pt x="689" y="468"/>
                    </a:lnTo>
                    <a:lnTo>
                      <a:pt x="681" y="471"/>
                    </a:lnTo>
                    <a:lnTo>
                      <a:pt x="677" y="476"/>
                    </a:lnTo>
                    <a:lnTo>
                      <a:pt x="675" y="482"/>
                    </a:lnTo>
                    <a:lnTo>
                      <a:pt x="671" y="486"/>
                    </a:lnTo>
                    <a:lnTo>
                      <a:pt x="669" y="490"/>
                    </a:lnTo>
                    <a:lnTo>
                      <a:pt x="665" y="493"/>
                    </a:lnTo>
                    <a:lnTo>
                      <a:pt x="663" y="494"/>
                    </a:lnTo>
                    <a:lnTo>
                      <a:pt x="660" y="496"/>
                    </a:lnTo>
                    <a:lnTo>
                      <a:pt x="658" y="498"/>
                    </a:lnTo>
                    <a:lnTo>
                      <a:pt x="652" y="501"/>
                    </a:lnTo>
                    <a:lnTo>
                      <a:pt x="648" y="501"/>
                    </a:lnTo>
                    <a:lnTo>
                      <a:pt x="643" y="490"/>
                    </a:lnTo>
                    <a:lnTo>
                      <a:pt x="632" y="471"/>
                    </a:lnTo>
                    <a:lnTo>
                      <a:pt x="626" y="467"/>
                    </a:lnTo>
                    <a:lnTo>
                      <a:pt x="619" y="467"/>
                    </a:lnTo>
                    <a:close/>
                    <a:moveTo>
                      <a:pt x="875" y="453"/>
                    </a:moveTo>
                    <a:lnTo>
                      <a:pt x="874" y="454"/>
                    </a:lnTo>
                    <a:lnTo>
                      <a:pt x="871" y="456"/>
                    </a:lnTo>
                    <a:lnTo>
                      <a:pt x="864" y="463"/>
                    </a:lnTo>
                    <a:lnTo>
                      <a:pt x="860" y="465"/>
                    </a:lnTo>
                    <a:lnTo>
                      <a:pt x="856" y="469"/>
                    </a:lnTo>
                    <a:lnTo>
                      <a:pt x="848" y="471"/>
                    </a:lnTo>
                    <a:lnTo>
                      <a:pt x="838" y="469"/>
                    </a:lnTo>
                    <a:lnTo>
                      <a:pt x="830" y="468"/>
                    </a:lnTo>
                    <a:lnTo>
                      <a:pt x="823" y="469"/>
                    </a:lnTo>
                    <a:lnTo>
                      <a:pt x="812" y="480"/>
                    </a:lnTo>
                    <a:lnTo>
                      <a:pt x="808" y="491"/>
                    </a:lnTo>
                    <a:lnTo>
                      <a:pt x="811" y="502"/>
                    </a:lnTo>
                    <a:lnTo>
                      <a:pt x="815" y="509"/>
                    </a:lnTo>
                    <a:lnTo>
                      <a:pt x="820" y="519"/>
                    </a:lnTo>
                    <a:lnTo>
                      <a:pt x="827" y="530"/>
                    </a:lnTo>
                    <a:lnTo>
                      <a:pt x="834" y="538"/>
                    </a:lnTo>
                    <a:lnTo>
                      <a:pt x="840" y="542"/>
                    </a:lnTo>
                    <a:lnTo>
                      <a:pt x="845" y="543"/>
                    </a:lnTo>
                    <a:lnTo>
                      <a:pt x="861" y="549"/>
                    </a:lnTo>
                    <a:lnTo>
                      <a:pt x="866" y="554"/>
                    </a:lnTo>
                    <a:lnTo>
                      <a:pt x="863" y="561"/>
                    </a:lnTo>
                    <a:lnTo>
                      <a:pt x="852" y="572"/>
                    </a:lnTo>
                    <a:lnTo>
                      <a:pt x="846" y="575"/>
                    </a:lnTo>
                    <a:lnTo>
                      <a:pt x="840" y="575"/>
                    </a:lnTo>
                    <a:lnTo>
                      <a:pt x="835" y="576"/>
                    </a:lnTo>
                    <a:lnTo>
                      <a:pt x="834" y="582"/>
                    </a:lnTo>
                    <a:lnTo>
                      <a:pt x="837" y="598"/>
                    </a:lnTo>
                    <a:lnTo>
                      <a:pt x="840" y="604"/>
                    </a:lnTo>
                    <a:lnTo>
                      <a:pt x="842" y="608"/>
                    </a:lnTo>
                    <a:lnTo>
                      <a:pt x="850" y="611"/>
                    </a:lnTo>
                    <a:lnTo>
                      <a:pt x="861" y="615"/>
                    </a:lnTo>
                    <a:lnTo>
                      <a:pt x="872" y="617"/>
                    </a:lnTo>
                    <a:lnTo>
                      <a:pt x="881" y="620"/>
                    </a:lnTo>
                    <a:lnTo>
                      <a:pt x="889" y="620"/>
                    </a:lnTo>
                    <a:lnTo>
                      <a:pt x="898" y="619"/>
                    </a:lnTo>
                    <a:lnTo>
                      <a:pt x="908" y="615"/>
                    </a:lnTo>
                    <a:lnTo>
                      <a:pt x="911" y="611"/>
                    </a:lnTo>
                    <a:lnTo>
                      <a:pt x="909" y="601"/>
                    </a:lnTo>
                    <a:lnTo>
                      <a:pt x="907" y="587"/>
                    </a:lnTo>
                    <a:lnTo>
                      <a:pt x="902" y="574"/>
                    </a:lnTo>
                    <a:lnTo>
                      <a:pt x="897" y="564"/>
                    </a:lnTo>
                    <a:lnTo>
                      <a:pt x="896" y="561"/>
                    </a:lnTo>
                    <a:lnTo>
                      <a:pt x="896" y="560"/>
                    </a:lnTo>
                    <a:lnTo>
                      <a:pt x="898" y="554"/>
                    </a:lnTo>
                    <a:lnTo>
                      <a:pt x="902" y="550"/>
                    </a:lnTo>
                    <a:lnTo>
                      <a:pt x="905" y="545"/>
                    </a:lnTo>
                    <a:lnTo>
                      <a:pt x="901" y="541"/>
                    </a:lnTo>
                    <a:lnTo>
                      <a:pt x="896" y="538"/>
                    </a:lnTo>
                    <a:lnTo>
                      <a:pt x="891" y="537"/>
                    </a:lnTo>
                    <a:lnTo>
                      <a:pt x="886" y="531"/>
                    </a:lnTo>
                    <a:lnTo>
                      <a:pt x="883" y="527"/>
                    </a:lnTo>
                    <a:lnTo>
                      <a:pt x="882" y="523"/>
                    </a:lnTo>
                    <a:lnTo>
                      <a:pt x="879" y="519"/>
                    </a:lnTo>
                    <a:lnTo>
                      <a:pt x="878" y="515"/>
                    </a:lnTo>
                    <a:lnTo>
                      <a:pt x="874" y="511"/>
                    </a:lnTo>
                    <a:lnTo>
                      <a:pt x="871" y="509"/>
                    </a:lnTo>
                    <a:lnTo>
                      <a:pt x="867" y="509"/>
                    </a:lnTo>
                    <a:lnTo>
                      <a:pt x="866" y="511"/>
                    </a:lnTo>
                    <a:lnTo>
                      <a:pt x="864" y="511"/>
                    </a:lnTo>
                    <a:lnTo>
                      <a:pt x="864" y="509"/>
                    </a:lnTo>
                    <a:lnTo>
                      <a:pt x="863" y="508"/>
                    </a:lnTo>
                    <a:lnTo>
                      <a:pt x="863" y="502"/>
                    </a:lnTo>
                    <a:lnTo>
                      <a:pt x="866" y="493"/>
                    </a:lnTo>
                    <a:lnTo>
                      <a:pt x="872" y="486"/>
                    </a:lnTo>
                    <a:lnTo>
                      <a:pt x="879" y="485"/>
                    </a:lnTo>
                    <a:lnTo>
                      <a:pt x="893" y="490"/>
                    </a:lnTo>
                    <a:lnTo>
                      <a:pt x="901" y="491"/>
                    </a:lnTo>
                    <a:lnTo>
                      <a:pt x="909" y="490"/>
                    </a:lnTo>
                    <a:lnTo>
                      <a:pt x="916" y="487"/>
                    </a:lnTo>
                    <a:lnTo>
                      <a:pt x="916" y="483"/>
                    </a:lnTo>
                    <a:lnTo>
                      <a:pt x="908" y="469"/>
                    </a:lnTo>
                    <a:lnTo>
                      <a:pt x="904" y="464"/>
                    </a:lnTo>
                    <a:lnTo>
                      <a:pt x="898" y="459"/>
                    </a:lnTo>
                    <a:lnTo>
                      <a:pt x="890" y="454"/>
                    </a:lnTo>
                    <a:lnTo>
                      <a:pt x="881" y="453"/>
                    </a:lnTo>
                    <a:lnTo>
                      <a:pt x="875" y="453"/>
                    </a:lnTo>
                    <a:close/>
                    <a:moveTo>
                      <a:pt x="624" y="243"/>
                    </a:moveTo>
                    <a:lnTo>
                      <a:pt x="617" y="245"/>
                    </a:lnTo>
                    <a:lnTo>
                      <a:pt x="613" y="250"/>
                    </a:lnTo>
                    <a:lnTo>
                      <a:pt x="614" y="257"/>
                    </a:lnTo>
                    <a:lnTo>
                      <a:pt x="621" y="261"/>
                    </a:lnTo>
                    <a:lnTo>
                      <a:pt x="629" y="265"/>
                    </a:lnTo>
                    <a:lnTo>
                      <a:pt x="637" y="265"/>
                    </a:lnTo>
                    <a:lnTo>
                      <a:pt x="643" y="263"/>
                    </a:lnTo>
                    <a:lnTo>
                      <a:pt x="643" y="257"/>
                    </a:lnTo>
                    <a:lnTo>
                      <a:pt x="639" y="252"/>
                    </a:lnTo>
                    <a:lnTo>
                      <a:pt x="632" y="246"/>
                    </a:lnTo>
                    <a:lnTo>
                      <a:pt x="624" y="243"/>
                    </a:lnTo>
                    <a:close/>
                    <a:moveTo>
                      <a:pt x="1520" y="0"/>
                    </a:moveTo>
                    <a:lnTo>
                      <a:pt x="1522" y="1"/>
                    </a:lnTo>
                    <a:lnTo>
                      <a:pt x="1522" y="2"/>
                    </a:lnTo>
                    <a:lnTo>
                      <a:pt x="1526" y="5"/>
                    </a:lnTo>
                    <a:lnTo>
                      <a:pt x="1531" y="5"/>
                    </a:lnTo>
                    <a:lnTo>
                      <a:pt x="1540" y="4"/>
                    </a:lnTo>
                    <a:lnTo>
                      <a:pt x="1551" y="5"/>
                    </a:lnTo>
                    <a:lnTo>
                      <a:pt x="1563" y="9"/>
                    </a:lnTo>
                    <a:lnTo>
                      <a:pt x="1567" y="12"/>
                    </a:lnTo>
                    <a:lnTo>
                      <a:pt x="1570" y="13"/>
                    </a:lnTo>
                    <a:lnTo>
                      <a:pt x="1572" y="13"/>
                    </a:lnTo>
                    <a:lnTo>
                      <a:pt x="1572" y="15"/>
                    </a:lnTo>
                    <a:lnTo>
                      <a:pt x="1567" y="15"/>
                    </a:lnTo>
                    <a:lnTo>
                      <a:pt x="1567" y="16"/>
                    </a:lnTo>
                    <a:lnTo>
                      <a:pt x="1568" y="17"/>
                    </a:lnTo>
                    <a:lnTo>
                      <a:pt x="1572" y="20"/>
                    </a:lnTo>
                    <a:lnTo>
                      <a:pt x="1578" y="19"/>
                    </a:lnTo>
                    <a:lnTo>
                      <a:pt x="1583" y="16"/>
                    </a:lnTo>
                    <a:lnTo>
                      <a:pt x="1593" y="13"/>
                    </a:lnTo>
                    <a:lnTo>
                      <a:pt x="1607" y="12"/>
                    </a:lnTo>
                    <a:lnTo>
                      <a:pt x="1619" y="13"/>
                    </a:lnTo>
                    <a:lnTo>
                      <a:pt x="1638" y="16"/>
                    </a:lnTo>
                    <a:lnTo>
                      <a:pt x="1649" y="16"/>
                    </a:lnTo>
                    <a:lnTo>
                      <a:pt x="1660" y="19"/>
                    </a:lnTo>
                    <a:lnTo>
                      <a:pt x="1669" y="23"/>
                    </a:lnTo>
                    <a:lnTo>
                      <a:pt x="1672" y="28"/>
                    </a:lnTo>
                    <a:lnTo>
                      <a:pt x="1671" y="35"/>
                    </a:lnTo>
                    <a:lnTo>
                      <a:pt x="1667" y="42"/>
                    </a:lnTo>
                    <a:lnTo>
                      <a:pt x="1661" y="49"/>
                    </a:lnTo>
                    <a:lnTo>
                      <a:pt x="1656" y="54"/>
                    </a:lnTo>
                    <a:lnTo>
                      <a:pt x="1657" y="56"/>
                    </a:lnTo>
                    <a:lnTo>
                      <a:pt x="1659" y="58"/>
                    </a:lnTo>
                    <a:lnTo>
                      <a:pt x="1661" y="58"/>
                    </a:lnTo>
                    <a:lnTo>
                      <a:pt x="1664" y="60"/>
                    </a:lnTo>
                    <a:lnTo>
                      <a:pt x="1700" y="60"/>
                    </a:lnTo>
                    <a:lnTo>
                      <a:pt x="1713" y="61"/>
                    </a:lnTo>
                    <a:lnTo>
                      <a:pt x="1726" y="63"/>
                    </a:lnTo>
                    <a:lnTo>
                      <a:pt x="1739" y="67"/>
                    </a:lnTo>
                    <a:lnTo>
                      <a:pt x="1749" y="71"/>
                    </a:lnTo>
                    <a:lnTo>
                      <a:pt x="1756" y="74"/>
                    </a:lnTo>
                    <a:lnTo>
                      <a:pt x="1764" y="72"/>
                    </a:lnTo>
                    <a:lnTo>
                      <a:pt x="1773" y="69"/>
                    </a:lnTo>
                    <a:lnTo>
                      <a:pt x="1787" y="61"/>
                    </a:lnTo>
                    <a:lnTo>
                      <a:pt x="1798" y="58"/>
                    </a:lnTo>
                    <a:lnTo>
                      <a:pt x="1810" y="57"/>
                    </a:lnTo>
                    <a:lnTo>
                      <a:pt x="1820" y="56"/>
                    </a:lnTo>
                    <a:lnTo>
                      <a:pt x="1839" y="56"/>
                    </a:lnTo>
                    <a:lnTo>
                      <a:pt x="1850" y="57"/>
                    </a:lnTo>
                    <a:lnTo>
                      <a:pt x="1855" y="58"/>
                    </a:lnTo>
                    <a:lnTo>
                      <a:pt x="1858" y="64"/>
                    </a:lnTo>
                    <a:lnTo>
                      <a:pt x="1860" y="74"/>
                    </a:lnTo>
                    <a:lnTo>
                      <a:pt x="1861" y="84"/>
                    </a:lnTo>
                    <a:lnTo>
                      <a:pt x="1862" y="89"/>
                    </a:lnTo>
                    <a:lnTo>
                      <a:pt x="1864" y="94"/>
                    </a:lnTo>
                    <a:lnTo>
                      <a:pt x="1870" y="101"/>
                    </a:lnTo>
                    <a:lnTo>
                      <a:pt x="1875" y="104"/>
                    </a:lnTo>
                    <a:lnTo>
                      <a:pt x="1879" y="105"/>
                    </a:lnTo>
                    <a:lnTo>
                      <a:pt x="1886" y="104"/>
                    </a:lnTo>
                    <a:lnTo>
                      <a:pt x="1894" y="98"/>
                    </a:lnTo>
                    <a:lnTo>
                      <a:pt x="1901" y="91"/>
                    </a:lnTo>
                    <a:lnTo>
                      <a:pt x="1906" y="87"/>
                    </a:lnTo>
                    <a:lnTo>
                      <a:pt x="1909" y="87"/>
                    </a:lnTo>
                    <a:lnTo>
                      <a:pt x="1910" y="89"/>
                    </a:lnTo>
                    <a:lnTo>
                      <a:pt x="1913" y="90"/>
                    </a:lnTo>
                    <a:lnTo>
                      <a:pt x="1917" y="94"/>
                    </a:lnTo>
                    <a:lnTo>
                      <a:pt x="1920" y="95"/>
                    </a:lnTo>
                    <a:lnTo>
                      <a:pt x="1921" y="94"/>
                    </a:lnTo>
                    <a:lnTo>
                      <a:pt x="1925" y="93"/>
                    </a:lnTo>
                    <a:lnTo>
                      <a:pt x="1954" y="93"/>
                    </a:lnTo>
                    <a:lnTo>
                      <a:pt x="1962" y="90"/>
                    </a:lnTo>
                    <a:lnTo>
                      <a:pt x="1969" y="87"/>
                    </a:lnTo>
                    <a:lnTo>
                      <a:pt x="1984" y="87"/>
                    </a:lnTo>
                    <a:lnTo>
                      <a:pt x="1994" y="78"/>
                    </a:lnTo>
                    <a:lnTo>
                      <a:pt x="1996" y="71"/>
                    </a:lnTo>
                    <a:lnTo>
                      <a:pt x="1998" y="65"/>
                    </a:lnTo>
                    <a:lnTo>
                      <a:pt x="1998" y="63"/>
                    </a:lnTo>
                    <a:lnTo>
                      <a:pt x="2000" y="57"/>
                    </a:lnTo>
                    <a:lnTo>
                      <a:pt x="2000" y="54"/>
                    </a:lnTo>
                    <a:lnTo>
                      <a:pt x="1998" y="49"/>
                    </a:lnTo>
                    <a:lnTo>
                      <a:pt x="1992" y="45"/>
                    </a:lnTo>
                    <a:lnTo>
                      <a:pt x="1984" y="43"/>
                    </a:lnTo>
                    <a:lnTo>
                      <a:pt x="1974" y="43"/>
                    </a:lnTo>
                    <a:lnTo>
                      <a:pt x="1962" y="41"/>
                    </a:lnTo>
                    <a:lnTo>
                      <a:pt x="1959" y="39"/>
                    </a:lnTo>
                    <a:lnTo>
                      <a:pt x="1957" y="37"/>
                    </a:lnTo>
                    <a:lnTo>
                      <a:pt x="1955" y="32"/>
                    </a:lnTo>
                    <a:lnTo>
                      <a:pt x="1957" y="30"/>
                    </a:lnTo>
                    <a:lnTo>
                      <a:pt x="1957" y="26"/>
                    </a:lnTo>
                    <a:lnTo>
                      <a:pt x="1958" y="23"/>
                    </a:lnTo>
                    <a:lnTo>
                      <a:pt x="1962" y="19"/>
                    </a:lnTo>
                    <a:lnTo>
                      <a:pt x="1965" y="19"/>
                    </a:lnTo>
                    <a:lnTo>
                      <a:pt x="1966" y="20"/>
                    </a:lnTo>
                    <a:lnTo>
                      <a:pt x="1968" y="23"/>
                    </a:lnTo>
                    <a:lnTo>
                      <a:pt x="1972" y="27"/>
                    </a:lnTo>
                    <a:lnTo>
                      <a:pt x="1979" y="26"/>
                    </a:lnTo>
                    <a:lnTo>
                      <a:pt x="2003" y="26"/>
                    </a:lnTo>
                    <a:lnTo>
                      <a:pt x="2004" y="24"/>
                    </a:lnTo>
                    <a:lnTo>
                      <a:pt x="2004" y="23"/>
                    </a:lnTo>
                    <a:lnTo>
                      <a:pt x="2006" y="23"/>
                    </a:lnTo>
                    <a:lnTo>
                      <a:pt x="2006" y="21"/>
                    </a:lnTo>
                    <a:lnTo>
                      <a:pt x="2007" y="21"/>
                    </a:lnTo>
                    <a:lnTo>
                      <a:pt x="2014" y="23"/>
                    </a:lnTo>
                    <a:lnTo>
                      <a:pt x="2024" y="24"/>
                    </a:lnTo>
                    <a:lnTo>
                      <a:pt x="2035" y="27"/>
                    </a:lnTo>
                    <a:lnTo>
                      <a:pt x="2043" y="28"/>
                    </a:lnTo>
                    <a:lnTo>
                      <a:pt x="2047" y="28"/>
                    </a:lnTo>
                    <a:lnTo>
                      <a:pt x="2051" y="31"/>
                    </a:lnTo>
                    <a:lnTo>
                      <a:pt x="2054" y="32"/>
                    </a:lnTo>
                    <a:lnTo>
                      <a:pt x="2058" y="35"/>
                    </a:lnTo>
                    <a:lnTo>
                      <a:pt x="2059" y="38"/>
                    </a:lnTo>
                    <a:lnTo>
                      <a:pt x="2062" y="39"/>
                    </a:lnTo>
                    <a:lnTo>
                      <a:pt x="2063" y="42"/>
                    </a:lnTo>
                    <a:lnTo>
                      <a:pt x="2061" y="43"/>
                    </a:lnTo>
                    <a:lnTo>
                      <a:pt x="2052" y="46"/>
                    </a:lnTo>
                    <a:lnTo>
                      <a:pt x="2033" y="52"/>
                    </a:lnTo>
                    <a:lnTo>
                      <a:pt x="2026" y="53"/>
                    </a:lnTo>
                    <a:lnTo>
                      <a:pt x="2024" y="53"/>
                    </a:lnTo>
                    <a:lnTo>
                      <a:pt x="2024" y="54"/>
                    </a:lnTo>
                    <a:lnTo>
                      <a:pt x="2022" y="57"/>
                    </a:lnTo>
                    <a:lnTo>
                      <a:pt x="2024" y="58"/>
                    </a:lnTo>
                    <a:lnTo>
                      <a:pt x="2025" y="61"/>
                    </a:lnTo>
                    <a:lnTo>
                      <a:pt x="2026" y="63"/>
                    </a:lnTo>
                    <a:lnTo>
                      <a:pt x="2029" y="63"/>
                    </a:lnTo>
                    <a:lnTo>
                      <a:pt x="2033" y="64"/>
                    </a:lnTo>
                    <a:lnTo>
                      <a:pt x="2039" y="65"/>
                    </a:lnTo>
                    <a:lnTo>
                      <a:pt x="2044" y="68"/>
                    </a:lnTo>
                    <a:lnTo>
                      <a:pt x="2050" y="72"/>
                    </a:lnTo>
                    <a:lnTo>
                      <a:pt x="2056" y="75"/>
                    </a:lnTo>
                    <a:lnTo>
                      <a:pt x="2067" y="75"/>
                    </a:lnTo>
                    <a:lnTo>
                      <a:pt x="2080" y="74"/>
                    </a:lnTo>
                    <a:lnTo>
                      <a:pt x="2089" y="72"/>
                    </a:lnTo>
                    <a:lnTo>
                      <a:pt x="2095" y="72"/>
                    </a:lnTo>
                    <a:lnTo>
                      <a:pt x="2107" y="76"/>
                    </a:lnTo>
                    <a:lnTo>
                      <a:pt x="2115" y="82"/>
                    </a:lnTo>
                    <a:lnTo>
                      <a:pt x="2125" y="89"/>
                    </a:lnTo>
                    <a:lnTo>
                      <a:pt x="2137" y="95"/>
                    </a:lnTo>
                    <a:lnTo>
                      <a:pt x="2144" y="100"/>
                    </a:lnTo>
                    <a:lnTo>
                      <a:pt x="2147" y="101"/>
                    </a:lnTo>
                    <a:lnTo>
                      <a:pt x="2158" y="101"/>
                    </a:lnTo>
                    <a:lnTo>
                      <a:pt x="2170" y="100"/>
                    </a:lnTo>
                    <a:lnTo>
                      <a:pt x="2197" y="97"/>
                    </a:lnTo>
                    <a:lnTo>
                      <a:pt x="2223" y="97"/>
                    </a:lnTo>
                    <a:lnTo>
                      <a:pt x="2230" y="100"/>
                    </a:lnTo>
                    <a:lnTo>
                      <a:pt x="2241" y="106"/>
                    </a:lnTo>
                    <a:lnTo>
                      <a:pt x="2255" y="116"/>
                    </a:lnTo>
                    <a:lnTo>
                      <a:pt x="2263" y="121"/>
                    </a:lnTo>
                    <a:lnTo>
                      <a:pt x="2271" y="121"/>
                    </a:lnTo>
                    <a:lnTo>
                      <a:pt x="2281" y="120"/>
                    </a:lnTo>
                    <a:lnTo>
                      <a:pt x="2298" y="117"/>
                    </a:lnTo>
                    <a:lnTo>
                      <a:pt x="2316" y="116"/>
                    </a:lnTo>
                    <a:lnTo>
                      <a:pt x="2337" y="116"/>
                    </a:lnTo>
                    <a:lnTo>
                      <a:pt x="2349" y="117"/>
                    </a:lnTo>
                    <a:lnTo>
                      <a:pt x="2361" y="120"/>
                    </a:lnTo>
                    <a:lnTo>
                      <a:pt x="2368" y="126"/>
                    </a:lnTo>
                    <a:lnTo>
                      <a:pt x="2371" y="131"/>
                    </a:lnTo>
                    <a:lnTo>
                      <a:pt x="2375" y="134"/>
                    </a:lnTo>
                    <a:lnTo>
                      <a:pt x="2378" y="135"/>
                    </a:lnTo>
                    <a:lnTo>
                      <a:pt x="2382" y="135"/>
                    </a:lnTo>
                    <a:lnTo>
                      <a:pt x="2383" y="132"/>
                    </a:lnTo>
                    <a:lnTo>
                      <a:pt x="2386" y="128"/>
                    </a:lnTo>
                    <a:lnTo>
                      <a:pt x="2389" y="121"/>
                    </a:lnTo>
                    <a:lnTo>
                      <a:pt x="2393" y="115"/>
                    </a:lnTo>
                    <a:lnTo>
                      <a:pt x="2397" y="111"/>
                    </a:lnTo>
                    <a:lnTo>
                      <a:pt x="2401" y="111"/>
                    </a:lnTo>
                    <a:lnTo>
                      <a:pt x="2408" y="112"/>
                    </a:lnTo>
                    <a:lnTo>
                      <a:pt x="2416" y="115"/>
                    </a:lnTo>
                    <a:lnTo>
                      <a:pt x="2423" y="119"/>
                    </a:lnTo>
                    <a:lnTo>
                      <a:pt x="2432" y="121"/>
                    </a:lnTo>
                    <a:lnTo>
                      <a:pt x="2461" y="121"/>
                    </a:lnTo>
                    <a:lnTo>
                      <a:pt x="2475" y="120"/>
                    </a:lnTo>
                    <a:lnTo>
                      <a:pt x="2484" y="121"/>
                    </a:lnTo>
                    <a:lnTo>
                      <a:pt x="2493" y="126"/>
                    </a:lnTo>
                    <a:lnTo>
                      <a:pt x="2501" y="131"/>
                    </a:lnTo>
                    <a:lnTo>
                      <a:pt x="2505" y="139"/>
                    </a:lnTo>
                    <a:lnTo>
                      <a:pt x="2499" y="153"/>
                    </a:lnTo>
                    <a:lnTo>
                      <a:pt x="2499" y="161"/>
                    </a:lnTo>
                    <a:lnTo>
                      <a:pt x="2505" y="178"/>
                    </a:lnTo>
                    <a:lnTo>
                      <a:pt x="2505" y="184"/>
                    </a:lnTo>
                    <a:lnTo>
                      <a:pt x="2504" y="189"/>
                    </a:lnTo>
                    <a:lnTo>
                      <a:pt x="2498" y="194"/>
                    </a:lnTo>
                    <a:lnTo>
                      <a:pt x="2495" y="195"/>
                    </a:lnTo>
                    <a:lnTo>
                      <a:pt x="2491" y="197"/>
                    </a:lnTo>
                    <a:lnTo>
                      <a:pt x="2489" y="198"/>
                    </a:lnTo>
                    <a:lnTo>
                      <a:pt x="2484" y="198"/>
                    </a:lnTo>
                    <a:lnTo>
                      <a:pt x="2482" y="201"/>
                    </a:lnTo>
                    <a:lnTo>
                      <a:pt x="2484" y="205"/>
                    </a:lnTo>
                    <a:lnTo>
                      <a:pt x="2489" y="212"/>
                    </a:lnTo>
                    <a:lnTo>
                      <a:pt x="2495" y="217"/>
                    </a:lnTo>
                    <a:lnTo>
                      <a:pt x="2501" y="223"/>
                    </a:lnTo>
                    <a:lnTo>
                      <a:pt x="2504" y="228"/>
                    </a:lnTo>
                    <a:lnTo>
                      <a:pt x="2502" y="231"/>
                    </a:lnTo>
                    <a:lnTo>
                      <a:pt x="2501" y="232"/>
                    </a:lnTo>
                    <a:lnTo>
                      <a:pt x="2491" y="232"/>
                    </a:lnTo>
                    <a:lnTo>
                      <a:pt x="2489" y="231"/>
                    </a:lnTo>
                    <a:lnTo>
                      <a:pt x="2482" y="230"/>
                    </a:lnTo>
                    <a:lnTo>
                      <a:pt x="2469" y="231"/>
                    </a:lnTo>
                    <a:lnTo>
                      <a:pt x="2456" y="235"/>
                    </a:lnTo>
                    <a:lnTo>
                      <a:pt x="2438" y="239"/>
                    </a:lnTo>
                    <a:lnTo>
                      <a:pt x="2424" y="245"/>
                    </a:lnTo>
                    <a:lnTo>
                      <a:pt x="2412" y="252"/>
                    </a:lnTo>
                    <a:lnTo>
                      <a:pt x="2402" y="257"/>
                    </a:lnTo>
                    <a:lnTo>
                      <a:pt x="2390" y="261"/>
                    </a:lnTo>
                    <a:lnTo>
                      <a:pt x="2376" y="264"/>
                    </a:lnTo>
                    <a:lnTo>
                      <a:pt x="2353" y="264"/>
                    </a:lnTo>
                    <a:lnTo>
                      <a:pt x="2345" y="263"/>
                    </a:lnTo>
                    <a:lnTo>
                      <a:pt x="2330" y="263"/>
                    </a:lnTo>
                    <a:lnTo>
                      <a:pt x="2313" y="264"/>
                    </a:lnTo>
                    <a:lnTo>
                      <a:pt x="2304" y="267"/>
                    </a:lnTo>
                    <a:lnTo>
                      <a:pt x="2298" y="272"/>
                    </a:lnTo>
                    <a:lnTo>
                      <a:pt x="2292" y="286"/>
                    </a:lnTo>
                    <a:lnTo>
                      <a:pt x="2290" y="290"/>
                    </a:lnTo>
                    <a:lnTo>
                      <a:pt x="2290" y="295"/>
                    </a:lnTo>
                    <a:lnTo>
                      <a:pt x="2292" y="297"/>
                    </a:lnTo>
                    <a:lnTo>
                      <a:pt x="2292" y="300"/>
                    </a:lnTo>
                    <a:lnTo>
                      <a:pt x="2293" y="301"/>
                    </a:lnTo>
                    <a:lnTo>
                      <a:pt x="2293" y="304"/>
                    </a:lnTo>
                    <a:lnTo>
                      <a:pt x="2292" y="306"/>
                    </a:lnTo>
                    <a:lnTo>
                      <a:pt x="2286" y="322"/>
                    </a:lnTo>
                    <a:lnTo>
                      <a:pt x="2283" y="337"/>
                    </a:lnTo>
                    <a:lnTo>
                      <a:pt x="2281" y="342"/>
                    </a:lnTo>
                    <a:lnTo>
                      <a:pt x="2272" y="345"/>
                    </a:lnTo>
                    <a:lnTo>
                      <a:pt x="2264" y="349"/>
                    </a:lnTo>
                    <a:lnTo>
                      <a:pt x="2257" y="354"/>
                    </a:lnTo>
                    <a:lnTo>
                      <a:pt x="2249" y="365"/>
                    </a:lnTo>
                    <a:lnTo>
                      <a:pt x="2237" y="380"/>
                    </a:lnTo>
                    <a:lnTo>
                      <a:pt x="2212" y="405"/>
                    </a:lnTo>
                    <a:lnTo>
                      <a:pt x="2203" y="413"/>
                    </a:lnTo>
                    <a:lnTo>
                      <a:pt x="2196" y="423"/>
                    </a:lnTo>
                    <a:lnTo>
                      <a:pt x="2192" y="428"/>
                    </a:lnTo>
                    <a:lnTo>
                      <a:pt x="2190" y="431"/>
                    </a:lnTo>
                    <a:lnTo>
                      <a:pt x="2192" y="427"/>
                    </a:lnTo>
                    <a:lnTo>
                      <a:pt x="2193" y="419"/>
                    </a:lnTo>
                    <a:lnTo>
                      <a:pt x="2197" y="406"/>
                    </a:lnTo>
                    <a:lnTo>
                      <a:pt x="2203" y="394"/>
                    </a:lnTo>
                    <a:lnTo>
                      <a:pt x="2205" y="385"/>
                    </a:lnTo>
                    <a:lnTo>
                      <a:pt x="2203" y="374"/>
                    </a:lnTo>
                    <a:lnTo>
                      <a:pt x="2195" y="352"/>
                    </a:lnTo>
                    <a:lnTo>
                      <a:pt x="2192" y="341"/>
                    </a:lnTo>
                    <a:lnTo>
                      <a:pt x="2192" y="330"/>
                    </a:lnTo>
                    <a:lnTo>
                      <a:pt x="2196" y="322"/>
                    </a:lnTo>
                    <a:lnTo>
                      <a:pt x="2201" y="313"/>
                    </a:lnTo>
                    <a:lnTo>
                      <a:pt x="2208" y="304"/>
                    </a:lnTo>
                    <a:lnTo>
                      <a:pt x="2219" y="294"/>
                    </a:lnTo>
                    <a:lnTo>
                      <a:pt x="2233" y="287"/>
                    </a:lnTo>
                    <a:lnTo>
                      <a:pt x="2245" y="280"/>
                    </a:lnTo>
                    <a:lnTo>
                      <a:pt x="2256" y="275"/>
                    </a:lnTo>
                    <a:lnTo>
                      <a:pt x="2262" y="271"/>
                    </a:lnTo>
                    <a:lnTo>
                      <a:pt x="2271" y="264"/>
                    </a:lnTo>
                    <a:lnTo>
                      <a:pt x="2282" y="256"/>
                    </a:lnTo>
                    <a:lnTo>
                      <a:pt x="2301" y="239"/>
                    </a:lnTo>
                    <a:lnTo>
                      <a:pt x="2308" y="234"/>
                    </a:lnTo>
                    <a:lnTo>
                      <a:pt x="2311" y="232"/>
                    </a:lnTo>
                    <a:lnTo>
                      <a:pt x="2309" y="232"/>
                    </a:lnTo>
                    <a:lnTo>
                      <a:pt x="2308" y="234"/>
                    </a:lnTo>
                    <a:lnTo>
                      <a:pt x="2305" y="235"/>
                    </a:lnTo>
                    <a:lnTo>
                      <a:pt x="2301" y="238"/>
                    </a:lnTo>
                    <a:lnTo>
                      <a:pt x="2296" y="241"/>
                    </a:lnTo>
                    <a:lnTo>
                      <a:pt x="2292" y="243"/>
                    </a:lnTo>
                    <a:lnTo>
                      <a:pt x="2281" y="250"/>
                    </a:lnTo>
                    <a:lnTo>
                      <a:pt x="2268" y="256"/>
                    </a:lnTo>
                    <a:lnTo>
                      <a:pt x="2259" y="258"/>
                    </a:lnTo>
                    <a:lnTo>
                      <a:pt x="2256" y="258"/>
                    </a:lnTo>
                    <a:lnTo>
                      <a:pt x="2255" y="256"/>
                    </a:lnTo>
                    <a:lnTo>
                      <a:pt x="2253" y="254"/>
                    </a:lnTo>
                    <a:lnTo>
                      <a:pt x="2252" y="250"/>
                    </a:lnTo>
                    <a:lnTo>
                      <a:pt x="2252" y="238"/>
                    </a:lnTo>
                    <a:lnTo>
                      <a:pt x="2249" y="234"/>
                    </a:lnTo>
                    <a:lnTo>
                      <a:pt x="2244" y="234"/>
                    </a:lnTo>
                    <a:lnTo>
                      <a:pt x="2236" y="235"/>
                    </a:lnTo>
                    <a:lnTo>
                      <a:pt x="2229" y="241"/>
                    </a:lnTo>
                    <a:lnTo>
                      <a:pt x="2214" y="256"/>
                    </a:lnTo>
                    <a:lnTo>
                      <a:pt x="2201" y="264"/>
                    </a:lnTo>
                    <a:lnTo>
                      <a:pt x="2186" y="275"/>
                    </a:lnTo>
                    <a:lnTo>
                      <a:pt x="2182" y="279"/>
                    </a:lnTo>
                    <a:lnTo>
                      <a:pt x="2178" y="282"/>
                    </a:lnTo>
                    <a:lnTo>
                      <a:pt x="2177" y="285"/>
                    </a:lnTo>
                    <a:lnTo>
                      <a:pt x="2174" y="287"/>
                    </a:lnTo>
                    <a:lnTo>
                      <a:pt x="2170" y="287"/>
                    </a:lnTo>
                    <a:lnTo>
                      <a:pt x="2169" y="289"/>
                    </a:lnTo>
                    <a:lnTo>
                      <a:pt x="2158" y="289"/>
                    </a:lnTo>
                    <a:lnTo>
                      <a:pt x="2148" y="285"/>
                    </a:lnTo>
                    <a:lnTo>
                      <a:pt x="2140" y="280"/>
                    </a:lnTo>
                    <a:lnTo>
                      <a:pt x="2133" y="275"/>
                    </a:lnTo>
                    <a:lnTo>
                      <a:pt x="2126" y="274"/>
                    </a:lnTo>
                    <a:lnTo>
                      <a:pt x="2119" y="276"/>
                    </a:lnTo>
                    <a:lnTo>
                      <a:pt x="2108" y="279"/>
                    </a:lnTo>
                    <a:lnTo>
                      <a:pt x="2093" y="282"/>
                    </a:lnTo>
                    <a:lnTo>
                      <a:pt x="2076" y="282"/>
                    </a:lnTo>
                    <a:lnTo>
                      <a:pt x="2058" y="280"/>
                    </a:lnTo>
                    <a:lnTo>
                      <a:pt x="2033" y="280"/>
                    </a:lnTo>
                    <a:lnTo>
                      <a:pt x="2026" y="283"/>
                    </a:lnTo>
                    <a:lnTo>
                      <a:pt x="2009" y="301"/>
                    </a:lnTo>
                    <a:lnTo>
                      <a:pt x="1998" y="311"/>
                    </a:lnTo>
                    <a:lnTo>
                      <a:pt x="1988" y="320"/>
                    </a:lnTo>
                    <a:lnTo>
                      <a:pt x="1979" y="326"/>
                    </a:lnTo>
                    <a:lnTo>
                      <a:pt x="1969" y="330"/>
                    </a:lnTo>
                    <a:lnTo>
                      <a:pt x="1959" y="335"/>
                    </a:lnTo>
                    <a:lnTo>
                      <a:pt x="1951" y="341"/>
                    </a:lnTo>
                    <a:lnTo>
                      <a:pt x="1947" y="346"/>
                    </a:lnTo>
                    <a:lnTo>
                      <a:pt x="1947" y="352"/>
                    </a:lnTo>
                    <a:lnTo>
                      <a:pt x="1948" y="354"/>
                    </a:lnTo>
                    <a:lnTo>
                      <a:pt x="1954" y="354"/>
                    </a:lnTo>
                    <a:lnTo>
                      <a:pt x="1961" y="348"/>
                    </a:lnTo>
                    <a:lnTo>
                      <a:pt x="1963" y="346"/>
                    </a:lnTo>
                    <a:lnTo>
                      <a:pt x="1966" y="343"/>
                    </a:lnTo>
                    <a:lnTo>
                      <a:pt x="1969" y="343"/>
                    </a:lnTo>
                    <a:lnTo>
                      <a:pt x="1969" y="353"/>
                    </a:lnTo>
                    <a:lnTo>
                      <a:pt x="1968" y="356"/>
                    </a:lnTo>
                    <a:lnTo>
                      <a:pt x="1969" y="359"/>
                    </a:lnTo>
                    <a:lnTo>
                      <a:pt x="1969" y="361"/>
                    </a:lnTo>
                    <a:lnTo>
                      <a:pt x="1970" y="363"/>
                    </a:lnTo>
                    <a:lnTo>
                      <a:pt x="1973" y="363"/>
                    </a:lnTo>
                    <a:lnTo>
                      <a:pt x="1981" y="361"/>
                    </a:lnTo>
                    <a:lnTo>
                      <a:pt x="1989" y="357"/>
                    </a:lnTo>
                    <a:lnTo>
                      <a:pt x="1998" y="354"/>
                    </a:lnTo>
                    <a:lnTo>
                      <a:pt x="2002" y="354"/>
                    </a:lnTo>
                    <a:lnTo>
                      <a:pt x="2007" y="356"/>
                    </a:lnTo>
                    <a:lnTo>
                      <a:pt x="2011" y="360"/>
                    </a:lnTo>
                    <a:lnTo>
                      <a:pt x="2017" y="371"/>
                    </a:lnTo>
                    <a:lnTo>
                      <a:pt x="2017" y="368"/>
                    </a:lnTo>
                    <a:lnTo>
                      <a:pt x="2018" y="365"/>
                    </a:lnTo>
                    <a:lnTo>
                      <a:pt x="2020" y="364"/>
                    </a:lnTo>
                    <a:lnTo>
                      <a:pt x="2022" y="364"/>
                    </a:lnTo>
                    <a:lnTo>
                      <a:pt x="2025" y="363"/>
                    </a:lnTo>
                    <a:lnTo>
                      <a:pt x="2040" y="363"/>
                    </a:lnTo>
                    <a:lnTo>
                      <a:pt x="2041" y="364"/>
                    </a:lnTo>
                    <a:lnTo>
                      <a:pt x="2041" y="365"/>
                    </a:lnTo>
                    <a:lnTo>
                      <a:pt x="2043" y="368"/>
                    </a:lnTo>
                    <a:lnTo>
                      <a:pt x="2043" y="369"/>
                    </a:lnTo>
                    <a:lnTo>
                      <a:pt x="2046" y="372"/>
                    </a:lnTo>
                    <a:lnTo>
                      <a:pt x="2046" y="376"/>
                    </a:lnTo>
                    <a:lnTo>
                      <a:pt x="2043" y="382"/>
                    </a:lnTo>
                    <a:lnTo>
                      <a:pt x="2040" y="383"/>
                    </a:lnTo>
                    <a:lnTo>
                      <a:pt x="2037" y="386"/>
                    </a:lnTo>
                    <a:lnTo>
                      <a:pt x="2037" y="389"/>
                    </a:lnTo>
                    <a:lnTo>
                      <a:pt x="2040" y="390"/>
                    </a:lnTo>
                    <a:lnTo>
                      <a:pt x="2041" y="393"/>
                    </a:lnTo>
                    <a:lnTo>
                      <a:pt x="2044" y="397"/>
                    </a:lnTo>
                    <a:lnTo>
                      <a:pt x="2047" y="400"/>
                    </a:lnTo>
                    <a:lnTo>
                      <a:pt x="2051" y="409"/>
                    </a:lnTo>
                    <a:lnTo>
                      <a:pt x="2054" y="419"/>
                    </a:lnTo>
                    <a:lnTo>
                      <a:pt x="2054" y="428"/>
                    </a:lnTo>
                    <a:lnTo>
                      <a:pt x="2052" y="432"/>
                    </a:lnTo>
                    <a:lnTo>
                      <a:pt x="2050" y="434"/>
                    </a:lnTo>
                    <a:lnTo>
                      <a:pt x="2047" y="437"/>
                    </a:lnTo>
                    <a:lnTo>
                      <a:pt x="2043" y="439"/>
                    </a:lnTo>
                    <a:lnTo>
                      <a:pt x="2041" y="443"/>
                    </a:lnTo>
                    <a:lnTo>
                      <a:pt x="2040" y="446"/>
                    </a:lnTo>
                    <a:lnTo>
                      <a:pt x="2041" y="452"/>
                    </a:lnTo>
                    <a:lnTo>
                      <a:pt x="2044" y="468"/>
                    </a:lnTo>
                    <a:lnTo>
                      <a:pt x="2044" y="475"/>
                    </a:lnTo>
                    <a:lnTo>
                      <a:pt x="2043" y="479"/>
                    </a:lnTo>
                    <a:lnTo>
                      <a:pt x="2037" y="479"/>
                    </a:lnTo>
                    <a:lnTo>
                      <a:pt x="2035" y="478"/>
                    </a:lnTo>
                    <a:lnTo>
                      <a:pt x="2032" y="475"/>
                    </a:lnTo>
                    <a:lnTo>
                      <a:pt x="2029" y="474"/>
                    </a:lnTo>
                    <a:lnTo>
                      <a:pt x="2028" y="471"/>
                    </a:lnTo>
                    <a:lnTo>
                      <a:pt x="2026" y="469"/>
                    </a:lnTo>
                    <a:lnTo>
                      <a:pt x="2025" y="463"/>
                    </a:lnTo>
                    <a:lnTo>
                      <a:pt x="2024" y="449"/>
                    </a:lnTo>
                    <a:lnTo>
                      <a:pt x="2024" y="408"/>
                    </a:lnTo>
                    <a:lnTo>
                      <a:pt x="2022" y="394"/>
                    </a:lnTo>
                    <a:lnTo>
                      <a:pt x="2018" y="378"/>
                    </a:lnTo>
                    <a:lnTo>
                      <a:pt x="2017" y="391"/>
                    </a:lnTo>
                    <a:lnTo>
                      <a:pt x="2013" y="404"/>
                    </a:lnTo>
                    <a:lnTo>
                      <a:pt x="2009" y="420"/>
                    </a:lnTo>
                    <a:lnTo>
                      <a:pt x="2003" y="438"/>
                    </a:lnTo>
                    <a:lnTo>
                      <a:pt x="1995" y="454"/>
                    </a:lnTo>
                    <a:lnTo>
                      <a:pt x="1981" y="471"/>
                    </a:lnTo>
                    <a:lnTo>
                      <a:pt x="1958" y="494"/>
                    </a:lnTo>
                    <a:lnTo>
                      <a:pt x="1946" y="505"/>
                    </a:lnTo>
                    <a:lnTo>
                      <a:pt x="1936" y="516"/>
                    </a:lnTo>
                    <a:lnTo>
                      <a:pt x="1931" y="523"/>
                    </a:lnTo>
                    <a:lnTo>
                      <a:pt x="1924" y="526"/>
                    </a:lnTo>
                    <a:lnTo>
                      <a:pt x="1916" y="526"/>
                    </a:lnTo>
                    <a:lnTo>
                      <a:pt x="1907" y="523"/>
                    </a:lnTo>
                    <a:lnTo>
                      <a:pt x="1902" y="519"/>
                    </a:lnTo>
                    <a:lnTo>
                      <a:pt x="1901" y="517"/>
                    </a:lnTo>
                    <a:lnTo>
                      <a:pt x="1899" y="519"/>
                    </a:lnTo>
                    <a:lnTo>
                      <a:pt x="1896" y="520"/>
                    </a:lnTo>
                    <a:lnTo>
                      <a:pt x="1884" y="533"/>
                    </a:lnTo>
                    <a:lnTo>
                      <a:pt x="1881" y="534"/>
                    </a:lnTo>
                    <a:lnTo>
                      <a:pt x="1875" y="539"/>
                    </a:lnTo>
                    <a:lnTo>
                      <a:pt x="1869" y="546"/>
                    </a:lnTo>
                    <a:lnTo>
                      <a:pt x="1866" y="556"/>
                    </a:lnTo>
                    <a:lnTo>
                      <a:pt x="1864" y="561"/>
                    </a:lnTo>
                    <a:lnTo>
                      <a:pt x="1858" y="564"/>
                    </a:lnTo>
                    <a:lnTo>
                      <a:pt x="1854" y="565"/>
                    </a:lnTo>
                    <a:lnTo>
                      <a:pt x="1849" y="568"/>
                    </a:lnTo>
                    <a:lnTo>
                      <a:pt x="1847" y="571"/>
                    </a:lnTo>
                    <a:lnTo>
                      <a:pt x="1846" y="572"/>
                    </a:lnTo>
                    <a:lnTo>
                      <a:pt x="1847" y="579"/>
                    </a:lnTo>
                    <a:lnTo>
                      <a:pt x="1853" y="589"/>
                    </a:lnTo>
                    <a:lnTo>
                      <a:pt x="1864" y="605"/>
                    </a:lnTo>
                    <a:lnTo>
                      <a:pt x="1865" y="613"/>
                    </a:lnTo>
                    <a:lnTo>
                      <a:pt x="1865" y="623"/>
                    </a:lnTo>
                    <a:lnTo>
                      <a:pt x="1862" y="634"/>
                    </a:lnTo>
                    <a:lnTo>
                      <a:pt x="1858" y="642"/>
                    </a:lnTo>
                    <a:lnTo>
                      <a:pt x="1853" y="649"/>
                    </a:lnTo>
                    <a:lnTo>
                      <a:pt x="1846" y="653"/>
                    </a:lnTo>
                    <a:lnTo>
                      <a:pt x="1840" y="657"/>
                    </a:lnTo>
                    <a:lnTo>
                      <a:pt x="1834" y="657"/>
                    </a:lnTo>
                    <a:lnTo>
                      <a:pt x="1825" y="653"/>
                    </a:lnTo>
                    <a:lnTo>
                      <a:pt x="1820" y="648"/>
                    </a:lnTo>
                    <a:lnTo>
                      <a:pt x="1821" y="641"/>
                    </a:lnTo>
                    <a:lnTo>
                      <a:pt x="1825" y="634"/>
                    </a:lnTo>
                    <a:lnTo>
                      <a:pt x="1829" y="626"/>
                    </a:lnTo>
                    <a:lnTo>
                      <a:pt x="1831" y="616"/>
                    </a:lnTo>
                    <a:lnTo>
                      <a:pt x="1828" y="609"/>
                    </a:lnTo>
                    <a:lnTo>
                      <a:pt x="1824" y="604"/>
                    </a:lnTo>
                    <a:lnTo>
                      <a:pt x="1821" y="600"/>
                    </a:lnTo>
                    <a:lnTo>
                      <a:pt x="1819" y="600"/>
                    </a:lnTo>
                    <a:lnTo>
                      <a:pt x="1816" y="602"/>
                    </a:lnTo>
                    <a:lnTo>
                      <a:pt x="1813" y="604"/>
                    </a:lnTo>
                    <a:lnTo>
                      <a:pt x="1809" y="608"/>
                    </a:lnTo>
                    <a:lnTo>
                      <a:pt x="1806" y="609"/>
                    </a:lnTo>
                    <a:lnTo>
                      <a:pt x="1805" y="609"/>
                    </a:lnTo>
                    <a:lnTo>
                      <a:pt x="1803" y="608"/>
                    </a:lnTo>
                    <a:lnTo>
                      <a:pt x="1803" y="598"/>
                    </a:lnTo>
                    <a:lnTo>
                      <a:pt x="1806" y="590"/>
                    </a:lnTo>
                    <a:lnTo>
                      <a:pt x="1808" y="583"/>
                    </a:lnTo>
                    <a:lnTo>
                      <a:pt x="1806" y="575"/>
                    </a:lnTo>
                    <a:lnTo>
                      <a:pt x="1803" y="568"/>
                    </a:lnTo>
                    <a:lnTo>
                      <a:pt x="1801" y="564"/>
                    </a:lnTo>
                    <a:lnTo>
                      <a:pt x="1797" y="565"/>
                    </a:lnTo>
                    <a:lnTo>
                      <a:pt x="1790" y="570"/>
                    </a:lnTo>
                    <a:lnTo>
                      <a:pt x="1782" y="576"/>
                    </a:lnTo>
                    <a:lnTo>
                      <a:pt x="1775" y="580"/>
                    </a:lnTo>
                    <a:lnTo>
                      <a:pt x="1768" y="582"/>
                    </a:lnTo>
                    <a:lnTo>
                      <a:pt x="1765" y="579"/>
                    </a:lnTo>
                    <a:lnTo>
                      <a:pt x="1764" y="572"/>
                    </a:lnTo>
                    <a:lnTo>
                      <a:pt x="1765" y="565"/>
                    </a:lnTo>
                    <a:lnTo>
                      <a:pt x="1768" y="557"/>
                    </a:lnTo>
                    <a:lnTo>
                      <a:pt x="1771" y="552"/>
                    </a:lnTo>
                    <a:lnTo>
                      <a:pt x="1771" y="549"/>
                    </a:lnTo>
                    <a:lnTo>
                      <a:pt x="1768" y="549"/>
                    </a:lnTo>
                    <a:lnTo>
                      <a:pt x="1765" y="550"/>
                    </a:lnTo>
                    <a:lnTo>
                      <a:pt x="1762" y="553"/>
                    </a:lnTo>
                    <a:lnTo>
                      <a:pt x="1760" y="554"/>
                    </a:lnTo>
                    <a:lnTo>
                      <a:pt x="1757" y="557"/>
                    </a:lnTo>
                    <a:lnTo>
                      <a:pt x="1750" y="563"/>
                    </a:lnTo>
                    <a:lnTo>
                      <a:pt x="1743" y="570"/>
                    </a:lnTo>
                    <a:lnTo>
                      <a:pt x="1736" y="575"/>
                    </a:lnTo>
                    <a:lnTo>
                      <a:pt x="1731" y="576"/>
                    </a:lnTo>
                    <a:lnTo>
                      <a:pt x="1728" y="576"/>
                    </a:lnTo>
                    <a:lnTo>
                      <a:pt x="1727" y="578"/>
                    </a:lnTo>
                    <a:lnTo>
                      <a:pt x="1724" y="579"/>
                    </a:lnTo>
                    <a:lnTo>
                      <a:pt x="1721" y="582"/>
                    </a:lnTo>
                    <a:lnTo>
                      <a:pt x="1720" y="585"/>
                    </a:lnTo>
                    <a:lnTo>
                      <a:pt x="1720" y="587"/>
                    </a:lnTo>
                    <a:lnTo>
                      <a:pt x="1721" y="591"/>
                    </a:lnTo>
                    <a:lnTo>
                      <a:pt x="1738" y="608"/>
                    </a:lnTo>
                    <a:lnTo>
                      <a:pt x="1741" y="609"/>
                    </a:lnTo>
                    <a:lnTo>
                      <a:pt x="1749" y="609"/>
                    </a:lnTo>
                    <a:lnTo>
                      <a:pt x="1757" y="607"/>
                    </a:lnTo>
                    <a:lnTo>
                      <a:pt x="1765" y="605"/>
                    </a:lnTo>
                    <a:lnTo>
                      <a:pt x="1768" y="605"/>
                    </a:lnTo>
                    <a:lnTo>
                      <a:pt x="1771" y="607"/>
                    </a:lnTo>
                    <a:lnTo>
                      <a:pt x="1773" y="609"/>
                    </a:lnTo>
                    <a:lnTo>
                      <a:pt x="1775" y="612"/>
                    </a:lnTo>
                    <a:lnTo>
                      <a:pt x="1775" y="622"/>
                    </a:lnTo>
                    <a:lnTo>
                      <a:pt x="1771" y="626"/>
                    </a:lnTo>
                    <a:lnTo>
                      <a:pt x="1762" y="631"/>
                    </a:lnTo>
                    <a:lnTo>
                      <a:pt x="1754" y="635"/>
                    </a:lnTo>
                    <a:lnTo>
                      <a:pt x="1747" y="638"/>
                    </a:lnTo>
                    <a:lnTo>
                      <a:pt x="1742" y="642"/>
                    </a:lnTo>
                    <a:lnTo>
                      <a:pt x="1742" y="646"/>
                    </a:lnTo>
                    <a:lnTo>
                      <a:pt x="1747" y="654"/>
                    </a:lnTo>
                    <a:lnTo>
                      <a:pt x="1757" y="667"/>
                    </a:lnTo>
                    <a:lnTo>
                      <a:pt x="1765" y="683"/>
                    </a:lnTo>
                    <a:lnTo>
                      <a:pt x="1771" y="701"/>
                    </a:lnTo>
                    <a:lnTo>
                      <a:pt x="1772" y="719"/>
                    </a:lnTo>
                    <a:lnTo>
                      <a:pt x="1773" y="734"/>
                    </a:lnTo>
                    <a:lnTo>
                      <a:pt x="1772" y="742"/>
                    </a:lnTo>
                    <a:lnTo>
                      <a:pt x="1765" y="752"/>
                    </a:lnTo>
                    <a:lnTo>
                      <a:pt x="1757" y="761"/>
                    </a:lnTo>
                    <a:lnTo>
                      <a:pt x="1747" y="772"/>
                    </a:lnTo>
                    <a:lnTo>
                      <a:pt x="1739" y="781"/>
                    </a:lnTo>
                    <a:lnTo>
                      <a:pt x="1732" y="786"/>
                    </a:lnTo>
                    <a:lnTo>
                      <a:pt x="1726" y="796"/>
                    </a:lnTo>
                    <a:lnTo>
                      <a:pt x="1717" y="807"/>
                    </a:lnTo>
                    <a:lnTo>
                      <a:pt x="1708" y="818"/>
                    </a:lnTo>
                    <a:lnTo>
                      <a:pt x="1697" y="827"/>
                    </a:lnTo>
                    <a:lnTo>
                      <a:pt x="1686" y="833"/>
                    </a:lnTo>
                    <a:lnTo>
                      <a:pt x="1672" y="838"/>
                    </a:lnTo>
                    <a:lnTo>
                      <a:pt x="1659" y="841"/>
                    </a:lnTo>
                    <a:lnTo>
                      <a:pt x="1648" y="844"/>
                    </a:lnTo>
                    <a:lnTo>
                      <a:pt x="1641" y="842"/>
                    </a:lnTo>
                    <a:lnTo>
                      <a:pt x="1638" y="841"/>
                    </a:lnTo>
                    <a:lnTo>
                      <a:pt x="1633" y="844"/>
                    </a:lnTo>
                    <a:lnTo>
                      <a:pt x="1628" y="846"/>
                    </a:lnTo>
                    <a:lnTo>
                      <a:pt x="1626" y="849"/>
                    </a:lnTo>
                    <a:lnTo>
                      <a:pt x="1623" y="853"/>
                    </a:lnTo>
                    <a:lnTo>
                      <a:pt x="1622" y="857"/>
                    </a:lnTo>
                    <a:lnTo>
                      <a:pt x="1622" y="863"/>
                    </a:lnTo>
                    <a:lnTo>
                      <a:pt x="1623" y="868"/>
                    </a:lnTo>
                    <a:lnTo>
                      <a:pt x="1626" y="874"/>
                    </a:lnTo>
                    <a:lnTo>
                      <a:pt x="1630" y="878"/>
                    </a:lnTo>
                    <a:lnTo>
                      <a:pt x="1630" y="879"/>
                    </a:lnTo>
                    <a:lnTo>
                      <a:pt x="1628" y="885"/>
                    </a:lnTo>
                    <a:lnTo>
                      <a:pt x="1624" y="892"/>
                    </a:lnTo>
                    <a:lnTo>
                      <a:pt x="1619" y="898"/>
                    </a:lnTo>
                    <a:lnTo>
                      <a:pt x="1615" y="905"/>
                    </a:lnTo>
                    <a:lnTo>
                      <a:pt x="1613" y="907"/>
                    </a:lnTo>
                    <a:lnTo>
                      <a:pt x="1608" y="907"/>
                    </a:lnTo>
                    <a:lnTo>
                      <a:pt x="1602" y="904"/>
                    </a:lnTo>
                    <a:lnTo>
                      <a:pt x="1601" y="901"/>
                    </a:lnTo>
                    <a:lnTo>
                      <a:pt x="1598" y="897"/>
                    </a:lnTo>
                    <a:lnTo>
                      <a:pt x="1598" y="886"/>
                    </a:lnTo>
                    <a:lnTo>
                      <a:pt x="1601" y="874"/>
                    </a:lnTo>
                    <a:lnTo>
                      <a:pt x="1605" y="864"/>
                    </a:lnTo>
                    <a:lnTo>
                      <a:pt x="1608" y="857"/>
                    </a:lnTo>
                    <a:lnTo>
                      <a:pt x="1609" y="850"/>
                    </a:lnTo>
                    <a:lnTo>
                      <a:pt x="1608" y="846"/>
                    </a:lnTo>
                    <a:lnTo>
                      <a:pt x="1607" y="844"/>
                    </a:lnTo>
                    <a:lnTo>
                      <a:pt x="1604" y="841"/>
                    </a:lnTo>
                    <a:lnTo>
                      <a:pt x="1601" y="839"/>
                    </a:lnTo>
                    <a:lnTo>
                      <a:pt x="1598" y="839"/>
                    </a:lnTo>
                    <a:lnTo>
                      <a:pt x="1596" y="841"/>
                    </a:lnTo>
                    <a:lnTo>
                      <a:pt x="1587" y="849"/>
                    </a:lnTo>
                    <a:lnTo>
                      <a:pt x="1581" y="857"/>
                    </a:lnTo>
                    <a:lnTo>
                      <a:pt x="1566" y="872"/>
                    </a:lnTo>
                    <a:lnTo>
                      <a:pt x="1570" y="881"/>
                    </a:lnTo>
                    <a:lnTo>
                      <a:pt x="1572" y="890"/>
                    </a:lnTo>
                    <a:lnTo>
                      <a:pt x="1578" y="898"/>
                    </a:lnTo>
                    <a:lnTo>
                      <a:pt x="1583" y="905"/>
                    </a:lnTo>
                    <a:lnTo>
                      <a:pt x="1592" y="915"/>
                    </a:lnTo>
                    <a:lnTo>
                      <a:pt x="1601" y="929"/>
                    </a:lnTo>
                    <a:lnTo>
                      <a:pt x="1612" y="945"/>
                    </a:lnTo>
                    <a:lnTo>
                      <a:pt x="1618" y="959"/>
                    </a:lnTo>
                    <a:lnTo>
                      <a:pt x="1618" y="972"/>
                    </a:lnTo>
                    <a:lnTo>
                      <a:pt x="1615" y="985"/>
                    </a:lnTo>
                    <a:lnTo>
                      <a:pt x="1612" y="996"/>
                    </a:lnTo>
                    <a:lnTo>
                      <a:pt x="1608" y="1004"/>
                    </a:lnTo>
                    <a:lnTo>
                      <a:pt x="1602" y="1008"/>
                    </a:lnTo>
                    <a:lnTo>
                      <a:pt x="1596" y="1011"/>
                    </a:lnTo>
                    <a:lnTo>
                      <a:pt x="1589" y="1012"/>
                    </a:lnTo>
                    <a:lnTo>
                      <a:pt x="1583" y="1015"/>
                    </a:lnTo>
                    <a:lnTo>
                      <a:pt x="1578" y="1020"/>
                    </a:lnTo>
                    <a:lnTo>
                      <a:pt x="1572" y="1031"/>
                    </a:lnTo>
                    <a:lnTo>
                      <a:pt x="1564" y="1050"/>
                    </a:lnTo>
                    <a:lnTo>
                      <a:pt x="1560" y="1059"/>
                    </a:lnTo>
                    <a:lnTo>
                      <a:pt x="1556" y="1064"/>
                    </a:lnTo>
                    <a:lnTo>
                      <a:pt x="1555" y="1064"/>
                    </a:lnTo>
                    <a:lnTo>
                      <a:pt x="1552" y="1059"/>
                    </a:lnTo>
                    <a:lnTo>
                      <a:pt x="1549" y="1048"/>
                    </a:lnTo>
                    <a:lnTo>
                      <a:pt x="1545" y="1037"/>
                    </a:lnTo>
                    <a:lnTo>
                      <a:pt x="1542" y="1026"/>
                    </a:lnTo>
                    <a:lnTo>
                      <a:pt x="1540" y="1018"/>
                    </a:lnTo>
                    <a:lnTo>
                      <a:pt x="1534" y="1007"/>
                    </a:lnTo>
                    <a:lnTo>
                      <a:pt x="1529" y="997"/>
                    </a:lnTo>
                    <a:lnTo>
                      <a:pt x="1523" y="989"/>
                    </a:lnTo>
                    <a:lnTo>
                      <a:pt x="1507" y="972"/>
                    </a:lnTo>
                    <a:lnTo>
                      <a:pt x="1503" y="970"/>
                    </a:lnTo>
                    <a:lnTo>
                      <a:pt x="1500" y="968"/>
                    </a:lnTo>
                    <a:lnTo>
                      <a:pt x="1499" y="968"/>
                    </a:lnTo>
                    <a:lnTo>
                      <a:pt x="1496" y="971"/>
                    </a:lnTo>
                    <a:lnTo>
                      <a:pt x="1496" y="975"/>
                    </a:lnTo>
                    <a:lnTo>
                      <a:pt x="1494" y="985"/>
                    </a:lnTo>
                    <a:lnTo>
                      <a:pt x="1492" y="997"/>
                    </a:lnTo>
                    <a:lnTo>
                      <a:pt x="1489" y="1008"/>
                    </a:lnTo>
                    <a:lnTo>
                      <a:pt x="1488" y="1016"/>
                    </a:lnTo>
                    <a:lnTo>
                      <a:pt x="1486" y="1016"/>
                    </a:lnTo>
                    <a:lnTo>
                      <a:pt x="1482" y="1012"/>
                    </a:lnTo>
                    <a:lnTo>
                      <a:pt x="1478" y="1005"/>
                    </a:lnTo>
                    <a:lnTo>
                      <a:pt x="1473" y="997"/>
                    </a:lnTo>
                    <a:lnTo>
                      <a:pt x="1468" y="987"/>
                    </a:lnTo>
                    <a:lnTo>
                      <a:pt x="1467" y="981"/>
                    </a:lnTo>
                    <a:lnTo>
                      <a:pt x="1467" y="964"/>
                    </a:lnTo>
                    <a:lnTo>
                      <a:pt x="1466" y="945"/>
                    </a:lnTo>
                    <a:lnTo>
                      <a:pt x="1466" y="926"/>
                    </a:lnTo>
                    <a:lnTo>
                      <a:pt x="1464" y="919"/>
                    </a:lnTo>
                    <a:lnTo>
                      <a:pt x="1462" y="916"/>
                    </a:lnTo>
                    <a:lnTo>
                      <a:pt x="1458" y="916"/>
                    </a:lnTo>
                    <a:lnTo>
                      <a:pt x="1452" y="919"/>
                    </a:lnTo>
                    <a:lnTo>
                      <a:pt x="1448" y="922"/>
                    </a:lnTo>
                    <a:lnTo>
                      <a:pt x="1444" y="923"/>
                    </a:lnTo>
                    <a:lnTo>
                      <a:pt x="1443" y="924"/>
                    </a:lnTo>
                    <a:lnTo>
                      <a:pt x="1441" y="927"/>
                    </a:lnTo>
                    <a:lnTo>
                      <a:pt x="1437" y="937"/>
                    </a:lnTo>
                    <a:lnTo>
                      <a:pt x="1433" y="948"/>
                    </a:lnTo>
                    <a:lnTo>
                      <a:pt x="1427" y="957"/>
                    </a:lnTo>
                    <a:lnTo>
                      <a:pt x="1423" y="967"/>
                    </a:lnTo>
                    <a:lnTo>
                      <a:pt x="1419" y="970"/>
                    </a:lnTo>
                    <a:lnTo>
                      <a:pt x="1418" y="967"/>
                    </a:lnTo>
                    <a:lnTo>
                      <a:pt x="1417" y="959"/>
                    </a:lnTo>
                    <a:lnTo>
                      <a:pt x="1418" y="946"/>
                    </a:lnTo>
                    <a:lnTo>
                      <a:pt x="1418" y="934"/>
                    </a:lnTo>
                    <a:lnTo>
                      <a:pt x="1419" y="922"/>
                    </a:lnTo>
                    <a:lnTo>
                      <a:pt x="1421" y="912"/>
                    </a:lnTo>
                    <a:lnTo>
                      <a:pt x="1419" y="898"/>
                    </a:lnTo>
                    <a:lnTo>
                      <a:pt x="1415" y="886"/>
                    </a:lnTo>
                    <a:lnTo>
                      <a:pt x="1411" y="878"/>
                    </a:lnTo>
                    <a:lnTo>
                      <a:pt x="1407" y="871"/>
                    </a:lnTo>
                    <a:lnTo>
                      <a:pt x="1399" y="861"/>
                    </a:lnTo>
                    <a:lnTo>
                      <a:pt x="1392" y="850"/>
                    </a:lnTo>
                    <a:lnTo>
                      <a:pt x="1386" y="838"/>
                    </a:lnTo>
                    <a:lnTo>
                      <a:pt x="1385" y="834"/>
                    </a:lnTo>
                    <a:lnTo>
                      <a:pt x="1384" y="831"/>
                    </a:lnTo>
                    <a:lnTo>
                      <a:pt x="1382" y="830"/>
                    </a:lnTo>
                    <a:lnTo>
                      <a:pt x="1378" y="830"/>
                    </a:lnTo>
                    <a:lnTo>
                      <a:pt x="1367" y="841"/>
                    </a:lnTo>
                    <a:lnTo>
                      <a:pt x="1363" y="844"/>
                    </a:lnTo>
                    <a:lnTo>
                      <a:pt x="1355" y="845"/>
                    </a:lnTo>
                    <a:lnTo>
                      <a:pt x="1341" y="845"/>
                    </a:lnTo>
                    <a:lnTo>
                      <a:pt x="1329" y="848"/>
                    </a:lnTo>
                    <a:lnTo>
                      <a:pt x="1321" y="852"/>
                    </a:lnTo>
                    <a:lnTo>
                      <a:pt x="1314" y="860"/>
                    </a:lnTo>
                    <a:lnTo>
                      <a:pt x="1310" y="868"/>
                    </a:lnTo>
                    <a:lnTo>
                      <a:pt x="1303" y="875"/>
                    </a:lnTo>
                    <a:lnTo>
                      <a:pt x="1284" y="897"/>
                    </a:lnTo>
                    <a:lnTo>
                      <a:pt x="1276" y="908"/>
                    </a:lnTo>
                    <a:lnTo>
                      <a:pt x="1265" y="916"/>
                    </a:lnTo>
                    <a:lnTo>
                      <a:pt x="1252" y="924"/>
                    </a:lnTo>
                    <a:lnTo>
                      <a:pt x="1246" y="933"/>
                    </a:lnTo>
                    <a:lnTo>
                      <a:pt x="1243" y="941"/>
                    </a:lnTo>
                    <a:lnTo>
                      <a:pt x="1244" y="950"/>
                    </a:lnTo>
                    <a:lnTo>
                      <a:pt x="1246" y="964"/>
                    </a:lnTo>
                    <a:lnTo>
                      <a:pt x="1247" y="979"/>
                    </a:lnTo>
                    <a:lnTo>
                      <a:pt x="1246" y="992"/>
                    </a:lnTo>
                    <a:lnTo>
                      <a:pt x="1239" y="1011"/>
                    </a:lnTo>
                    <a:lnTo>
                      <a:pt x="1226" y="1029"/>
                    </a:lnTo>
                    <a:lnTo>
                      <a:pt x="1221" y="1039"/>
                    </a:lnTo>
                    <a:lnTo>
                      <a:pt x="1217" y="1049"/>
                    </a:lnTo>
                    <a:lnTo>
                      <a:pt x="1211" y="1059"/>
                    </a:lnTo>
                    <a:lnTo>
                      <a:pt x="1206" y="1061"/>
                    </a:lnTo>
                    <a:lnTo>
                      <a:pt x="1202" y="1059"/>
                    </a:lnTo>
                    <a:lnTo>
                      <a:pt x="1199" y="1052"/>
                    </a:lnTo>
                    <a:lnTo>
                      <a:pt x="1198" y="1042"/>
                    </a:lnTo>
                    <a:lnTo>
                      <a:pt x="1198" y="1033"/>
                    </a:lnTo>
                    <a:lnTo>
                      <a:pt x="1196" y="1024"/>
                    </a:lnTo>
                    <a:lnTo>
                      <a:pt x="1191" y="1013"/>
                    </a:lnTo>
                    <a:lnTo>
                      <a:pt x="1184" y="1002"/>
                    </a:lnTo>
                    <a:lnTo>
                      <a:pt x="1179" y="992"/>
                    </a:lnTo>
                    <a:lnTo>
                      <a:pt x="1175" y="985"/>
                    </a:lnTo>
                    <a:lnTo>
                      <a:pt x="1172" y="978"/>
                    </a:lnTo>
                    <a:lnTo>
                      <a:pt x="1168" y="968"/>
                    </a:lnTo>
                    <a:lnTo>
                      <a:pt x="1162" y="957"/>
                    </a:lnTo>
                    <a:lnTo>
                      <a:pt x="1158" y="948"/>
                    </a:lnTo>
                    <a:lnTo>
                      <a:pt x="1155" y="939"/>
                    </a:lnTo>
                    <a:lnTo>
                      <a:pt x="1153" y="934"/>
                    </a:lnTo>
                    <a:lnTo>
                      <a:pt x="1151" y="926"/>
                    </a:lnTo>
                    <a:lnTo>
                      <a:pt x="1149" y="915"/>
                    </a:lnTo>
                    <a:lnTo>
                      <a:pt x="1146" y="902"/>
                    </a:lnTo>
                    <a:lnTo>
                      <a:pt x="1143" y="892"/>
                    </a:lnTo>
                    <a:lnTo>
                      <a:pt x="1143" y="839"/>
                    </a:lnTo>
                    <a:lnTo>
                      <a:pt x="1142" y="842"/>
                    </a:lnTo>
                    <a:lnTo>
                      <a:pt x="1136" y="846"/>
                    </a:lnTo>
                    <a:lnTo>
                      <a:pt x="1131" y="853"/>
                    </a:lnTo>
                    <a:lnTo>
                      <a:pt x="1124" y="857"/>
                    </a:lnTo>
                    <a:lnTo>
                      <a:pt x="1118" y="859"/>
                    </a:lnTo>
                    <a:lnTo>
                      <a:pt x="1112" y="853"/>
                    </a:lnTo>
                    <a:lnTo>
                      <a:pt x="1106" y="842"/>
                    </a:lnTo>
                    <a:lnTo>
                      <a:pt x="1105" y="827"/>
                    </a:lnTo>
                    <a:lnTo>
                      <a:pt x="1105" y="822"/>
                    </a:lnTo>
                    <a:lnTo>
                      <a:pt x="1102" y="816"/>
                    </a:lnTo>
                    <a:lnTo>
                      <a:pt x="1099" y="813"/>
                    </a:lnTo>
                    <a:lnTo>
                      <a:pt x="1097" y="812"/>
                    </a:lnTo>
                    <a:lnTo>
                      <a:pt x="1094" y="812"/>
                    </a:lnTo>
                    <a:lnTo>
                      <a:pt x="1090" y="811"/>
                    </a:lnTo>
                    <a:lnTo>
                      <a:pt x="1087" y="811"/>
                    </a:lnTo>
                    <a:lnTo>
                      <a:pt x="1084" y="809"/>
                    </a:lnTo>
                    <a:lnTo>
                      <a:pt x="1079" y="804"/>
                    </a:lnTo>
                    <a:lnTo>
                      <a:pt x="1073" y="796"/>
                    </a:lnTo>
                    <a:lnTo>
                      <a:pt x="1067" y="787"/>
                    </a:lnTo>
                    <a:lnTo>
                      <a:pt x="1062" y="783"/>
                    </a:lnTo>
                    <a:lnTo>
                      <a:pt x="1057" y="783"/>
                    </a:lnTo>
                    <a:lnTo>
                      <a:pt x="1054" y="785"/>
                    </a:lnTo>
                    <a:lnTo>
                      <a:pt x="1051" y="787"/>
                    </a:lnTo>
                    <a:lnTo>
                      <a:pt x="1049" y="791"/>
                    </a:lnTo>
                    <a:lnTo>
                      <a:pt x="1043" y="796"/>
                    </a:lnTo>
                    <a:lnTo>
                      <a:pt x="1024" y="798"/>
                    </a:lnTo>
                    <a:lnTo>
                      <a:pt x="1009" y="798"/>
                    </a:lnTo>
                    <a:lnTo>
                      <a:pt x="995" y="797"/>
                    </a:lnTo>
                    <a:lnTo>
                      <a:pt x="980" y="796"/>
                    </a:lnTo>
                    <a:lnTo>
                      <a:pt x="969" y="793"/>
                    </a:lnTo>
                    <a:lnTo>
                      <a:pt x="963" y="787"/>
                    </a:lnTo>
                    <a:lnTo>
                      <a:pt x="954" y="778"/>
                    </a:lnTo>
                    <a:lnTo>
                      <a:pt x="949" y="768"/>
                    </a:lnTo>
                    <a:lnTo>
                      <a:pt x="943" y="763"/>
                    </a:lnTo>
                    <a:lnTo>
                      <a:pt x="939" y="764"/>
                    </a:lnTo>
                    <a:lnTo>
                      <a:pt x="933" y="767"/>
                    </a:lnTo>
                    <a:lnTo>
                      <a:pt x="927" y="771"/>
                    </a:lnTo>
                    <a:lnTo>
                      <a:pt x="920" y="775"/>
                    </a:lnTo>
                    <a:lnTo>
                      <a:pt x="916" y="775"/>
                    </a:lnTo>
                    <a:lnTo>
                      <a:pt x="909" y="771"/>
                    </a:lnTo>
                    <a:lnTo>
                      <a:pt x="901" y="765"/>
                    </a:lnTo>
                    <a:lnTo>
                      <a:pt x="882" y="752"/>
                    </a:lnTo>
                    <a:lnTo>
                      <a:pt x="874" y="745"/>
                    </a:lnTo>
                    <a:lnTo>
                      <a:pt x="867" y="735"/>
                    </a:lnTo>
                    <a:lnTo>
                      <a:pt x="863" y="724"/>
                    </a:lnTo>
                    <a:lnTo>
                      <a:pt x="859" y="715"/>
                    </a:lnTo>
                    <a:lnTo>
                      <a:pt x="855" y="712"/>
                    </a:lnTo>
                    <a:lnTo>
                      <a:pt x="848" y="713"/>
                    </a:lnTo>
                    <a:lnTo>
                      <a:pt x="842" y="719"/>
                    </a:lnTo>
                    <a:lnTo>
                      <a:pt x="838" y="726"/>
                    </a:lnTo>
                    <a:lnTo>
                      <a:pt x="837" y="734"/>
                    </a:lnTo>
                    <a:lnTo>
                      <a:pt x="841" y="742"/>
                    </a:lnTo>
                    <a:lnTo>
                      <a:pt x="855" y="759"/>
                    </a:lnTo>
                    <a:lnTo>
                      <a:pt x="860" y="765"/>
                    </a:lnTo>
                    <a:lnTo>
                      <a:pt x="863" y="772"/>
                    </a:lnTo>
                    <a:lnTo>
                      <a:pt x="864" y="778"/>
                    </a:lnTo>
                    <a:lnTo>
                      <a:pt x="867" y="782"/>
                    </a:lnTo>
                    <a:lnTo>
                      <a:pt x="871" y="787"/>
                    </a:lnTo>
                    <a:lnTo>
                      <a:pt x="883" y="800"/>
                    </a:lnTo>
                    <a:lnTo>
                      <a:pt x="885" y="802"/>
                    </a:lnTo>
                    <a:lnTo>
                      <a:pt x="886" y="807"/>
                    </a:lnTo>
                    <a:lnTo>
                      <a:pt x="886" y="815"/>
                    </a:lnTo>
                    <a:lnTo>
                      <a:pt x="889" y="816"/>
                    </a:lnTo>
                    <a:lnTo>
                      <a:pt x="894" y="815"/>
                    </a:lnTo>
                    <a:lnTo>
                      <a:pt x="901" y="811"/>
                    </a:lnTo>
                    <a:lnTo>
                      <a:pt x="909" y="804"/>
                    </a:lnTo>
                    <a:lnTo>
                      <a:pt x="922" y="796"/>
                    </a:lnTo>
                    <a:lnTo>
                      <a:pt x="924" y="793"/>
                    </a:lnTo>
                    <a:lnTo>
                      <a:pt x="926" y="790"/>
                    </a:lnTo>
                    <a:lnTo>
                      <a:pt x="928" y="787"/>
                    </a:lnTo>
                    <a:lnTo>
                      <a:pt x="928" y="785"/>
                    </a:lnTo>
                    <a:lnTo>
                      <a:pt x="931" y="783"/>
                    </a:lnTo>
                    <a:lnTo>
                      <a:pt x="933" y="783"/>
                    </a:lnTo>
                    <a:lnTo>
                      <a:pt x="935" y="786"/>
                    </a:lnTo>
                    <a:lnTo>
                      <a:pt x="939" y="794"/>
                    </a:lnTo>
                    <a:lnTo>
                      <a:pt x="941" y="798"/>
                    </a:lnTo>
                    <a:lnTo>
                      <a:pt x="946" y="801"/>
                    </a:lnTo>
                    <a:lnTo>
                      <a:pt x="954" y="804"/>
                    </a:lnTo>
                    <a:lnTo>
                      <a:pt x="965" y="811"/>
                    </a:lnTo>
                    <a:lnTo>
                      <a:pt x="975" y="820"/>
                    </a:lnTo>
                    <a:lnTo>
                      <a:pt x="982" y="828"/>
                    </a:lnTo>
                    <a:lnTo>
                      <a:pt x="983" y="835"/>
                    </a:lnTo>
                    <a:lnTo>
                      <a:pt x="980" y="841"/>
                    </a:lnTo>
                    <a:lnTo>
                      <a:pt x="976" y="848"/>
                    </a:lnTo>
                    <a:lnTo>
                      <a:pt x="972" y="853"/>
                    </a:lnTo>
                    <a:lnTo>
                      <a:pt x="968" y="863"/>
                    </a:lnTo>
                    <a:lnTo>
                      <a:pt x="961" y="875"/>
                    </a:lnTo>
                    <a:lnTo>
                      <a:pt x="953" y="889"/>
                    </a:lnTo>
                    <a:lnTo>
                      <a:pt x="945" y="898"/>
                    </a:lnTo>
                    <a:lnTo>
                      <a:pt x="937" y="907"/>
                    </a:lnTo>
                    <a:lnTo>
                      <a:pt x="927" y="915"/>
                    </a:lnTo>
                    <a:lnTo>
                      <a:pt x="916" y="922"/>
                    </a:lnTo>
                    <a:lnTo>
                      <a:pt x="905" y="926"/>
                    </a:lnTo>
                    <a:lnTo>
                      <a:pt x="896" y="930"/>
                    </a:lnTo>
                    <a:lnTo>
                      <a:pt x="889" y="935"/>
                    </a:lnTo>
                    <a:lnTo>
                      <a:pt x="883" y="939"/>
                    </a:lnTo>
                    <a:lnTo>
                      <a:pt x="875" y="942"/>
                    </a:lnTo>
                    <a:lnTo>
                      <a:pt x="864" y="945"/>
                    </a:lnTo>
                    <a:lnTo>
                      <a:pt x="852" y="950"/>
                    </a:lnTo>
                    <a:lnTo>
                      <a:pt x="827" y="963"/>
                    </a:lnTo>
                    <a:lnTo>
                      <a:pt x="820" y="967"/>
                    </a:lnTo>
                    <a:lnTo>
                      <a:pt x="815" y="970"/>
                    </a:lnTo>
                    <a:lnTo>
                      <a:pt x="805" y="974"/>
                    </a:lnTo>
                    <a:lnTo>
                      <a:pt x="794" y="976"/>
                    </a:lnTo>
                    <a:lnTo>
                      <a:pt x="785" y="978"/>
                    </a:lnTo>
                    <a:lnTo>
                      <a:pt x="778" y="978"/>
                    </a:lnTo>
                    <a:lnTo>
                      <a:pt x="773" y="971"/>
                    </a:lnTo>
                    <a:lnTo>
                      <a:pt x="768" y="959"/>
                    </a:lnTo>
                    <a:lnTo>
                      <a:pt x="763" y="929"/>
                    </a:lnTo>
                    <a:lnTo>
                      <a:pt x="759" y="912"/>
                    </a:lnTo>
                    <a:lnTo>
                      <a:pt x="755" y="901"/>
                    </a:lnTo>
                    <a:lnTo>
                      <a:pt x="752" y="892"/>
                    </a:lnTo>
                    <a:lnTo>
                      <a:pt x="748" y="886"/>
                    </a:lnTo>
                    <a:lnTo>
                      <a:pt x="742" y="879"/>
                    </a:lnTo>
                    <a:lnTo>
                      <a:pt x="736" y="871"/>
                    </a:lnTo>
                    <a:lnTo>
                      <a:pt x="725" y="860"/>
                    </a:lnTo>
                    <a:lnTo>
                      <a:pt x="722" y="855"/>
                    </a:lnTo>
                    <a:lnTo>
                      <a:pt x="718" y="845"/>
                    </a:lnTo>
                    <a:lnTo>
                      <a:pt x="710" y="823"/>
                    </a:lnTo>
                    <a:lnTo>
                      <a:pt x="708" y="813"/>
                    </a:lnTo>
                    <a:lnTo>
                      <a:pt x="707" y="807"/>
                    </a:lnTo>
                    <a:lnTo>
                      <a:pt x="704" y="804"/>
                    </a:lnTo>
                    <a:lnTo>
                      <a:pt x="696" y="798"/>
                    </a:lnTo>
                    <a:lnTo>
                      <a:pt x="693" y="791"/>
                    </a:lnTo>
                    <a:lnTo>
                      <a:pt x="690" y="781"/>
                    </a:lnTo>
                    <a:lnTo>
                      <a:pt x="686" y="768"/>
                    </a:lnTo>
                    <a:lnTo>
                      <a:pt x="681" y="757"/>
                    </a:lnTo>
                    <a:lnTo>
                      <a:pt x="678" y="749"/>
                    </a:lnTo>
                    <a:lnTo>
                      <a:pt x="674" y="746"/>
                    </a:lnTo>
                    <a:lnTo>
                      <a:pt x="667" y="746"/>
                    </a:lnTo>
                    <a:lnTo>
                      <a:pt x="659" y="748"/>
                    </a:lnTo>
                    <a:lnTo>
                      <a:pt x="651" y="750"/>
                    </a:lnTo>
                    <a:lnTo>
                      <a:pt x="655" y="756"/>
                    </a:lnTo>
                    <a:lnTo>
                      <a:pt x="669" y="790"/>
                    </a:lnTo>
                    <a:lnTo>
                      <a:pt x="681" y="819"/>
                    </a:lnTo>
                    <a:lnTo>
                      <a:pt x="684" y="831"/>
                    </a:lnTo>
                    <a:lnTo>
                      <a:pt x="685" y="846"/>
                    </a:lnTo>
                    <a:lnTo>
                      <a:pt x="685" y="875"/>
                    </a:lnTo>
                    <a:lnTo>
                      <a:pt x="689" y="885"/>
                    </a:lnTo>
                    <a:lnTo>
                      <a:pt x="697" y="893"/>
                    </a:lnTo>
                    <a:lnTo>
                      <a:pt x="708" y="901"/>
                    </a:lnTo>
                    <a:lnTo>
                      <a:pt x="718" y="911"/>
                    </a:lnTo>
                    <a:lnTo>
                      <a:pt x="725" y="922"/>
                    </a:lnTo>
                    <a:lnTo>
                      <a:pt x="730" y="933"/>
                    </a:lnTo>
                    <a:lnTo>
                      <a:pt x="737" y="942"/>
                    </a:lnTo>
                    <a:lnTo>
                      <a:pt x="744" y="950"/>
                    </a:lnTo>
                    <a:lnTo>
                      <a:pt x="748" y="953"/>
                    </a:lnTo>
                    <a:lnTo>
                      <a:pt x="752" y="957"/>
                    </a:lnTo>
                    <a:lnTo>
                      <a:pt x="757" y="965"/>
                    </a:lnTo>
                    <a:lnTo>
                      <a:pt x="768" y="985"/>
                    </a:lnTo>
                    <a:lnTo>
                      <a:pt x="771" y="992"/>
                    </a:lnTo>
                    <a:lnTo>
                      <a:pt x="771" y="1009"/>
                    </a:lnTo>
                    <a:lnTo>
                      <a:pt x="774" y="1015"/>
                    </a:lnTo>
                    <a:lnTo>
                      <a:pt x="782" y="1018"/>
                    </a:lnTo>
                    <a:lnTo>
                      <a:pt x="794" y="1016"/>
                    </a:lnTo>
                    <a:lnTo>
                      <a:pt x="805" y="1012"/>
                    </a:lnTo>
                    <a:lnTo>
                      <a:pt x="815" y="1008"/>
                    </a:lnTo>
                    <a:lnTo>
                      <a:pt x="834" y="998"/>
                    </a:lnTo>
                    <a:lnTo>
                      <a:pt x="846" y="994"/>
                    </a:lnTo>
                    <a:lnTo>
                      <a:pt x="857" y="990"/>
                    </a:lnTo>
                    <a:lnTo>
                      <a:pt x="867" y="990"/>
                    </a:lnTo>
                    <a:lnTo>
                      <a:pt x="872" y="992"/>
                    </a:lnTo>
                    <a:lnTo>
                      <a:pt x="874" y="998"/>
                    </a:lnTo>
                    <a:lnTo>
                      <a:pt x="872" y="1009"/>
                    </a:lnTo>
                    <a:lnTo>
                      <a:pt x="870" y="1022"/>
                    </a:lnTo>
                    <a:lnTo>
                      <a:pt x="866" y="1033"/>
                    </a:lnTo>
                    <a:lnTo>
                      <a:pt x="864" y="1041"/>
                    </a:lnTo>
                    <a:lnTo>
                      <a:pt x="861" y="1048"/>
                    </a:lnTo>
                    <a:lnTo>
                      <a:pt x="855" y="1059"/>
                    </a:lnTo>
                    <a:lnTo>
                      <a:pt x="848" y="1072"/>
                    </a:lnTo>
                    <a:lnTo>
                      <a:pt x="840" y="1085"/>
                    </a:lnTo>
                    <a:lnTo>
                      <a:pt x="833" y="1097"/>
                    </a:lnTo>
                    <a:lnTo>
                      <a:pt x="830" y="1105"/>
                    </a:lnTo>
                    <a:lnTo>
                      <a:pt x="827" y="1115"/>
                    </a:lnTo>
                    <a:lnTo>
                      <a:pt x="819" y="1126"/>
                    </a:lnTo>
                    <a:lnTo>
                      <a:pt x="809" y="1134"/>
                    </a:lnTo>
                    <a:lnTo>
                      <a:pt x="800" y="1140"/>
                    </a:lnTo>
                    <a:lnTo>
                      <a:pt x="792" y="1145"/>
                    </a:lnTo>
                    <a:lnTo>
                      <a:pt x="781" y="1155"/>
                    </a:lnTo>
                    <a:lnTo>
                      <a:pt x="762" y="1179"/>
                    </a:lnTo>
                    <a:lnTo>
                      <a:pt x="755" y="1189"/>
                    </a:lnTo>
                    <a:lnTo>
                      <a:pt x="749" y="1197"/>
                    </a:lnTo>
                    <a:lnTo>
                      <a:pt x="736" y="1216"/>
                    </a:lnTo>
                    <a:lnTo>
                      <a:pt x="730" y="1224"/>
                    </a:lnTo>
                    <a:lnTo>
                      <a:pt x="725" y="1229"/>
                    </a:lnTo>
                    <a:lnTo>
                      <a:pt x="722" y="1234"/>
                    </a:lnTo>
                    <a:lnTo>
                      <a:pt x="719" y="1242"/>
                    </a:lnTo>
                    <a:lnTo>
                      <a:pt x="716" y="1253"/>
                    </a:lnTo>
                    <a:lnTo>
                      <a:pt x="715" y="1264"/>
                    </a:lnTo>
                    <a:lnTo>
                      <a:pt x="716" y="1270"/>
                    </a:lnTo>
                    <a:lnTo>
                      <a:pt x="719" y="1277"/>
                    </a:lnTo>
                    <a:lnTo>
                      <a:pt x="725" y="1298"/>
                    </a:lnTo>
                    <a:lnTo>
                      <a:pt x="730" y="1308"/>
                    </a:lnTo>
                    <a:lnTo>
                      <a:pt x="738" y="1318"/>
                    </a:lnTo>
                    <a:lnTo>
                      <a:pt x="741" y="1327"/>
                    </a:lnTo>
                    <a:lnTo>
                      <a:pt x="740" y="1335"/>
                    </a:lnTo>
                    <a:lnTo>
                      <a:pt x="737" y="1344"/>
                    </a:lnTo>
                    <a:lnTo>
                      <a:pt x="738" y="1355"/>
                    </a:lnTo>
                    <a:lnTo>
                      <a:pt x="740" y="1368"/>
                    </a:lnTo>
                    <a:lnTo>
                      <a:pt x="740" y="1381"/>
                    </a:lnTo>
                    <a:lnTo>
                      <a:pt x="736" y="1393"/>
                    </a:lnTo>
                    <a:lnTo>
                      <a:pt x="727" y="1405"/>
                    </a:lnTo>
                    <a:lnTo>
                      <a:pt x="708" y="1425"/>
                    </a:lnTo>
                    <a:lnTo>
                      <a:pt x="699" y="1433"/>
                    </a:lnTo>
                    <a:lnTo>
                      <a:pt x="689" y="1442"/>
                    </a:lnTo>
                    <a:lnTo>
                      <a:pt x="681" y="1452"/>
                    </a:lnTo>
                    <a:lnTo>
                      <a:pt x="673" y="1464"/>
                    </a:lnTo>
                    <a:lnTo>
                      <a:pt x="667" y="1474"/>
                    </a:lnTo>
                    <a:lnTo>
                      <a:pt x="667" y="1482"/>
                    </a:lnTo>
                    <a:lnTo>
                      <a:pt x="669" y="1489"/>
                    </a:lnTo>
                    <a:lnTo>
                      <a:pt x="671" y="1499"/>
                    </a:lnTo>
                    <a:lnTo>
                      <a:pt x="674" y="1511"/>
                    </a:lnTo>
                    <a:lnTo>
                      <a:pt x="677" y="1520"/>
                    </a:lnTo>
                    <a:lnTo>
                      <a:pt x="677" y="1527"/>
                    </a:lnTo>
                    <a:lnTo>
                      <a:pt x="673" y="1531"/>
                    </a:lnTo>
                    <a:lnTo>
                      <a:pt x="665" y="1535"/>
                    </a:lnTo>
                    <a:lnTo>
                      <a:pt x="655" y="1538"/>
                    </a:lnTo>
                    <a:lnTo>
                      <a:pt x="645" y="1542"/>
                    </a:lnTo>
                    <a:lnTo>
                      <a:pt x="639" y="1545"/>
                    </a:lnTo>
                    <a:lnTo>
                      <a:pt x="636" y="1549"/>
                    </a:lnTo>
                    <a:lnTo>
                      <a:pt x="637" y="1555"/>
                    </a:lnTo>
                    <a:lnTo>
                      <a:pt x="639" y="1562"/>
                    </a:lnTo>
                    <a:lnTo>
                      <a:pt x="643" y="1570"/>
                    </a:lnTo>
                    <a:lnTo>
                      <a:pt x="644" y="1577"/>
                    </a:lnTo>
                    <a:lnTo>
                      <a:pt x="643" y="1585"/>
                    </a:lnTo>
                    <a:lnTo>
                      <a:pt x="637" y="1594"/>
                    </a:lnTo>
                    <a:lnTo>
                      <a:pt x="629" y="1604"/>
                    </a:lnTo>
                    <a:lnTo>
                      <a:pt x="622" y="1612"/>
                    </a:lnTo>
                    <a:lnTo>
                      <a:pt x="615" y="1619"/>
                    </a:lnTo>
                    <a:lnTo>
                      <a:pt x="607" y="1630"/>
                    </a:lnTo>
                    <a:lnTo>
                      <a:pt x="599" y="1642"/>
                    </a:lnTo>
                    <a:lnTo>
                      <a:pt x="588" y="1655"/>
                    </a:lnTo>
                    <a:lnTo>
                      <a:pt x="580" y="1663"/>
                    </a:lnTo>
                    <a:lnTo>
                      <a:pt x="569" y="1668"/>
                    </a:lnTo>
                    <a:lnTo>
                      <a:pt x="557" y="1671"/>
                    </a:lnTo>
                    <a:lnTo>
                      <a:pt x="543" y="1673"/>
                    </a:lnTo>
                    <a:lnTo>
                      <a:pt x="532" y="1671"/>
                    </a:lnTo>
                    <a:lnTo>
                      <a:pt x="521" y="1673"/>
                    </a:lnTo>
                    <a:lnTo>
                      <a:pt x="507" y="1677"/>
                    </a:lnTo>
                    <a:lnTo>
                      <a:pt x="496" y="1683"/>
                    </a:lnTo>
                    <a:lnTo>
                      <a:pt x="490" y="1689"/>
                    </a:lnTo>
                    <a:lnTo>
                      <a:pt x="483" y="1692"/>
                    </a:lnTo>
                    <a:lnTo>
                      <a:pt x="476" y="1692"/>
                    </a:lnTo>
                    <a:lnTo>
                      <a:pt x="466" y="1688"/>
                    </a:lnTo>
                    <a:lnTo>
                      <a:pt x="458" y="1681"/>
                    </a:lnTo>
                    <a:lnTo>
                      <a:pt x="454" y="1670"/>
                    </a:lnTo>
                    <a:lnTo>
                      <a:pt x="451" y="1645"/>
                    </a:lnTo>
                    <a:lnTo>
                      <a:pt x="450" y="1638"/>
                    </a:lnTo>
                    <a:lnTo>
                      <a:pt x="448" y="1636"/>
                    </a:lnTo>
                    <a:lnTo>
                      <a:pt x="448" y="1631"/>
                    </a:lnTo>
                    <a:lnTo>
                      <a:pt x="446" y="1623"/>
                    </a:lnTo>
                    <a:lnTo>
                      <a:pt x="442" y="1612"/>
                    </a:lnTo>
                    <a:lnTo>
                      <a:pt x="436" y="1603"/>
                    </a:lnTo>
                    <a:lnTo>
                      <a:pt x="428" y="1593"/>
                    </a:lnTo>
                    <a:lnTo>
                      <a:pt x="423" y="1582"/>
                    </a:lnTo>
                    <a:lnTo>
                      <a:pt x="417" y="1574"/>
                    </a:lnTo>
                    <a:lnTo>
                      <a:pt x="416" y="1567"/>
                    </a:lnTo>
                    <a:lnTo>
                      <a:pt x="418" y="1559"/>
                    </a:lnTo>
                    <a:lnTo>
                      <a:pt x="421" y="1549"/>
                    </a:lnTo>
                    <a:lnTo>
                      <a:pt x="425" y="1540"/>
                    </a:lnTo>
                    <a:lnTo>
                      <a:pt x="427" y="1530"/>
                    </a:lnTo>
                    <a:lnTo>
                      <a:pt x="423" y="1519"/>
                    </a:lnTo>
                    <a:lnTo>
                      <a:pt x="416" y="1508"/>
                    </a:lnTo>
                    <a:lnTo>
                      <a:pt x="407" y="1499"/>
                    </a:lnTo>
                    <a:lnTo>
                      <a:pt x="401" y="1490"/>
                    </a:lnTo>
                    <a:lnTo>
                      <a:pt x="397" y="1482"/>
                    </a:lnTo>
                    <a:lnTo>
                      <a:pt x="391" y="1470"/>
                    </a:lnTo>
                    <a:lnTo>
                      <a:pt x="384" y="1457"/>
                    </a:lnTo>
                    <a:lnTo>
                      <a:pt x="380" y="1449"/>
                    </a:lnTo>
                    <a:lnTo>
                      <a:pt x="376" y="1437"/>
                    </a:lnTo>
                    <a:lnTo>
                      <a:pt x="372" y="1419"/>
                    </a:lnTo>
                    <a:lnTo>
                      <a:pt x="372" y="1397"/>
                    </a:lnTo>
                    <a:lnTo>
                      <a:pt x="375" y="1379"/>
                    </a:lnTo>
                    <a:lnTo>
                      <a:pt x="380" y="1366"/>
                    </a:lnTo>
                    <a:lnTo>
                      <a:pt x="386" y="1356"/>
                    </a:lnTo>
                    <a:lnTo>
                      <a:pt x="392" y="1349"/>
                    </a:lnTo>
                    <a:lnTo>
                      <a:pt x="398" y="1341"/>
                    </a:lnTo>
                    <a:lnTo>
                      <a:pt x="397" y="1330"/>
                    </a:lnTo>
                    <a:lnTo>
                      <a:pt x="390" y="1316"/>
                    </a:lnTo>
                    <a:lnTo>
                      <a:pt x="387" y="1307"/>
                    </a:lnTo>
                    <a:lnTo>
                      <a:pt x="387" y="1274"/>
                    </a:lnTo>
                    <a:lnTo>
                      <a:pt x="386" y="1267"/>
                    </a:lnTo>
                    <a:lnTo>
                      <a:pt x="381" y="1257"/>
                    </a:lnTo>
                    <a:lnTo>
                      <a:pt x="371" y="1224"/>
                    </a:lnTo>
                    <a:lnTo>
                      <a:pt x="364" y="1209"/>
                    </a:lnTo>
                    <a:lnTo>
                      <a:pt x="357" y="1200"/>
                    </a:lnTo>
                    <a:lnTo>
                      <a:pt x="350" y="1196"/>
                    </a:lnTo>
                    <a:lnTo>
                      <a:pt x="343" y="1193"/>
                    </a:lnTo>
                    <a:lnTo>
                      <a:pt x="339" y="1190"/>
                    </a:lnTo>
                    <a:lnTo>
                      <a:pt x="338" y="1183"/>
                    </a:lnTo>
                    <a:lnTo>
                      <a:pt x="339" y="1175"/>
                    </a:lnTo>
                    <a:lnTo>
                      <a:pt x="342" y="1161"/>
                    </a:lnTo>
                    <a:lnTo>
                      <a:pt x="345" y="1137"/>
                    </a:lnTo>
                    <a:lnTo>
                      <a:pt x="350" y="1127"/>
                    </a:lnTo>
                    <a:lnTo>
                      <a:pt x="354" y="1119"/>
                    </a:lnTo>
                    <a:lnTo>
                      <a:pt x="356" y="1112"/>
                    </a:lnTo>
                    <a:lnTo>
                      <a:pt x="351" y="1107"/>
                    </a:lnTo>
                    <a:lnTo>
                      <a:pt x="339" y="1098"/>
                    </a:lnTo>
                    <a:lnTo>
                      <a:pt x="335" y="1094"/>
                    </a:lnTo>
                    <a:lnTo>
                      <a:pt x="334" y="1094"/>
                    </a:lnTo>
                    <a:lnTo>
                      <a:pt x="332" y="1093"/>
                    </a:lnTo>
                    <a:lnTo>
                      <a:pt x="331" y="1094"/>
                    </a:lnTo>
                    <a:lnTo>
                      <a:pt x="328" y="1096"/>
                    </a:lnTo>
                    <a:lnTo>
                      <a:pt x="325" y="1098"/>
                    </a:lnTo>
                    <a:lnTo>
                      <a:pt x="317" y="1104"/>
                    </a:lnTo>
                    <a:lnTo>
                      <a:pt x="310" y="1108"/>
                    </a:lnTo>
                    <a:lnTo>
                      <a:pt x="302" y="1108"/>
                    </a:lnTo>
                    <a:lnTo>
                      <a:pt x="295" y="1104"/>
                    </a:lnTo>
                    <a:lnTo>
                      <a:pt x="291" y="1096"/>
                    </a:lnTo>
                    <a:lnTo>
                      <a:pt x="289" y="1087"/>
                    </a:lnTo>
                    <a:lnTo>
                      <a:pt x="284" y="1079"/>
                    </a:lnTo>
                    <a:lnTo>
                      <a:pt x="276" y="1071"/>
                    </a:lnTo>
                    <a:lnTo>
                      <a:pt x="265" y="1066"/>
                    </a:lnTo>
                    <a:lnTo>
                      <a:pt x="252" y="1064"/>
                    </a:lnTo>
                    <a:lnTo>
                      <a:pt x="241" y="1066"/>
                    </a:lnTo>
                    <a:lnTo>
                      <a:pt x="234" y="1067"/>
                    </a:lnTo>
                    <a:lnTo>
                      <a:pt x="230" y="1071"/>
                    </a:lnTo>
                    <a:lnTo>
                      <a:pt x="223" y="1079"/>
                    </a:lnTo>
                    <a:lnTo>
                      <a:pt x="215" y="1087"/>
                    </a:lnTo>
                    <a:lnTo>
                      <a:pt x="204" y="1093"/>
                    </a:lnTo>
                    <a:lnTo>
                      <a:pt x="190" y="1094"/>
                    </a:lnTo>
                    <a:lnTo>
                      <a:pt x="163" y="1092"/>
                    </a:lnTo>
                    <a:lnTo>
                      <a:pt x="152" y="1092"/>
                    </a:lnTo>
                    <a:lnTo>
                      <a:pt x="142" y="1093"/>
                    </a:lnTo>
                    <a:lnTo>
                      <a:pt x="135" y="1097"/>
                    </a:lnTo>
                    <a:lnTo>
                      <a:pt x="129" y="1111"/>
                    </a:lnTo>
                    <a:lnTo>
                      <a:pt x="127" y="1112"/>
                    </a:lnTo>
                    <a:lnTo>
                      <a:pt x="124" y="1112"/>
                    </a:lnTo>
                    <a:lnTo>
                      <a:pt x="122" y="1111"/>
                    </a:lnTo>
                    <a:lnTo>
                      <a:pt x="118" y="1108"/>
                    </a:lnTo>
                    <a:lnTo>
                      <a:pt x="103" y="1093"/>
                    </a:lnTo>
                    <a:lnTo>
                      <a:pt x="94" y="1086"/>
                    </a:lnTo>
                    <a:lnTo>
                      <a:pt x="90" y="1081"/>
                    </a:lnTo>
                    <a:lnTo>
                      <a:pt x="88" y="1078"/>
                    </a:lnTo>
                    <a:lnTo>
                      <a:pt x="86" y="1075"/>
                    </a:lnTo>
                    <a:lnTo>
                      <a:pt x="82" y="1068"/>
                    </a:lnTo>
                    <a:lnTo>
                      <a:pt x="78" y="1059"/>
                    </a:lnTo>
                    <a:lnTo>
                      <a:pt x="72" y="1046"/>
                    </a:lnTo>
                    <a:lnTo>
                      <a:pt x="64" y="1027"/>
                    </a:lnTo>
                    <a:lnTo>
                      <a:pt x="57" y="1019"/>
                    </a:lnTo>
                    <a:lnTo>
                      <a:pt x="48" y="1012"/>
                    </a:lnTo>
                    <a:lnTo>
                      <a:pt x="36" y="1007"/>
                    </a:lnTo>
                    <a:lnTo>
                      <a:pt x="21" y="1000"/>
                    </a:lnTo>
                    <a:lnTo>
                      <a:pt x="12" y="993"/>
                    </a:lnTo>
                    <a:lnTo>
                      <a:pt x="8" y="986"/>
                    </a:lnTo>
                    <a:lnTo>
                      <a:pt x="8" y="979"/>
                    </a:lnTo>
                    <a:lnTo>
                      <a:pt x="10" y="971"/>
                    </a:lnTo>
                    <a:lnTo>
                      <a:pt x="10" y="963"/>
                    </a:lnTo>
                    <a:lnTo>
                      <a:pt x="8" y="957"/>
                    </a:lnTo>
                    <a:lnTo>
                      <a:pt x="5" y="953"/>
                    </a:lnTo>
                    <a:lnTo>
                      <a:pt x="4" y="950"/>
                    </a:lnTo>
                    <a:lnTo>
                      <a:pt x="0" y="946"/>
                    </a:lnTo>
                    <a:lnTo>
                      <a:pt x="0" y="945"/>
                    </a:lnTo>
                    <a:lnTo>
                      <a:pt x="1" y="944"/>
                    </a:lnTo>
                    <a:lnTo>
                      <a:pt x="4" y="942"/>
                    </a:lnTo>
                    <a:lnTo>
                      <a:pt x="11" y="929"/>
                    </a:lnTo>
                    <a:lnTo>
                      <a:pt x="18" y="916"/>
                    </a:lnTo>
                    <a:lnTo>
                      <a:pt x="23" y="902"/>
                    </a:lnTo>
                    <a:lnTo>
                      <a:pt x="25" y="890"/>
                    </a:lnTo>
                    <a:lnTo>
                      <a:pt x="22" y="878"/>
                    </a:lnTo>
                    <a:lnTo>
                      <a:pt x="21" y="870"/>
                    </a:lnTo>
                    <a:lnTo>
                      <a:pt x="18" y="860"/>
                    </a:lnTo>
                    <a:lnTo>
                      <a:pt x="14" y="850"/>
                    </a:lnTo>
                    <a:lnTo>
                      <a:pt x="14" y="839"/>
                    </a:lnTo>
                    <a:lnTo>
                      <a:pt x="18" y="827"/>
                    </a:lnTo>
                    <a:lnTo>
                      <a:pt x="23" y="815"/>
                    </a:lnTo>
                    <a:lnTo>
                      <a:pt x="29" y="800"/>
                    </a:lnTo>
                    <a:lnTo>
                      <a:pt x="38" y="771"/>
                    </a:lnTo>
                    <a:lnTo>
                      <a:pt x="44" y="761"/>
                    </a:lnTo>
                    <a:lnTo>
                      <a:pt x="53" y="753"/>
                    </a:lnTo>
                    <a:lnTo>
                      <a:pt x="66" y="746"/>
                    </a:lnTo>
                    <a:lnTo>
                      <a:pt x="90" y="734"/>
                    </a:lnTo>
                    <a:lnTo>
                      <a:pt x="96" y="728"/>
                    </a:lnTo>
                    <a:lnTo>
                      <a:pt x="97" y="722"/>
                    </a:lnTo>
                    <a:lnTo>
                      <a:pt x="98" y="713"/>
                    </a:lnTo>
                    <a:lnTo>
                      <a:pt x="98" y="702"/>
                    </a:lnTo>
                    <a:lnTo>
                      <a:pt x="101" y="691"/>
                    </a:lnTo>
                    <a:lnTo>
                      <a:pt x="107" y="679"/>
                    </a:lnTo>
                    <a:lnTo>
                      <a:pt x="112" y="671"/>
                    </a:lnTo>
                    <a:lnTo>
                      <a:pt x="118" y="665"/>
                    </a:lnTo>
                    <a:lnTo>
                      <a:pt x="120" y="664"/>
                    </a:lnTo>
                    <a:lnTo>
                      <a:pt x="124" y="661"/>
                    </a:lnTo>
                    <a:lnTo>
                      <a:pt x="130" y="656"/>
                    </a:lnTo>
                    <a:lnTo>
                      <a:pt x="138" y="649"/>
                    </a:lnTo>
                    <a:lnTo>
                      <a:pt x="148" y="642"/>
                    </a:lnTo>
                    <a:lnTo>
                      <a:pt x="155" y="639"/>
                    </a:lnTo>
                    <a:lnTo>
                      <a:pt x="164" y="639"/>
                    </a:lnTo>
                    <a:lnTo>
                      <a:pt x="172" y="641"/>
                    </a:lnTo>
                    <a:lnTo>
                      <a:pt x="185" y="641"/>
                    </a:lnTo>
                    <a:lnTo>
                      <a:pt x="190" y="638"/>
                    </a:lnTo>
                    <a:lnTo>
                      <a:pt x="198" y="635"/>
                    </a:lnTo>
                    <a:lnTo>
                      <a:pt x="208" y="631"/>
                    </a:lnTo>
                    <a:lnTo>
                      <a:pt x="224" y="623"/>
                    </a:lnTo>
                    <a:lnTo>
                      <a:pt x="234" y="619"/>
                    </a:lnTo>
                    <a:lnTo>
                      <a:pt x="246" y="613"/>
                    </a:lnTo>
                    <a:lnTo>
                      <a:pt x="256" y="611"/>
                    </a:lnTo>
                    <a:lnTo>
                      <a:pt x="261" y="609"/>
                    </a:lnTo>
                    <a:lnTo>
                      <a:pt x="308" y="609"/>
                    </a:lnTo>
                    <a:lnTo>
                      <a:pt x="320" y="608"/>
                    </a:lnTo>
                    <a:lnTo>
                      <a:pt x="327" y="607"/>
                    </a:lnTo>
                    <a:lnTo>
                      <a:pt x="332" y="605"/>
                    </a:lnTo>
                    <a:lnTo>
                      <a:pt x="340" y="604"/>
                    </a:lnTo>
                    <a:lnTo>
                      <a:pt x="350" y="604"/>
                    </a:lnTo>
                    <a:lnTo>
                      <a:pt x="358" y="607"/>
                    </a:lnTo>
                    <a:lnTo>
                      <a:pt x="366" y="613"/>
                    </a:lnTo>
                    <a:lnTo>
                      <a:pt x="372" y="626"/>
                    </a:lnTo>
                    <a:lnTo>
                      <a:pt x="375" y="637"/>
                    </a:lnTo>
                    <a:lnTo>
                      <a:pt x="373" y="642"/>
                    </a:lnTo>
                    <a:lnTo>
                      <a:pt x="369" y="645"/>
                    </a:lnTo>
                    <a:lnTo>
                      <a:pt x="364" y="646"/>
                    </a:lnTo>
                    <a:lnTo>
                      <a:pt x="358" y="646"/>
                    </a:lnTo>
                    <a:lnTo>
                      <a:pt x="354" y="648"/>
                    </a:lnTo>
                    <a:lnTo>
                      <a:pt x="351" y="650"/>
                    </a:lnTo>
                    <a:lnTo>
                      <a:pt x="350" y="653"/>
                    </a:lnTo>
                    <a:lnTo>
                      <a:pt x="351" y="656"/>
                    </a:lnTo>
                    <a:lnTo>
                      <a:pt x="353" y="657"/>
                    </a:lnTo>
                    <a:lnTo>
                      <a:pt x="354" y="660"/>
                    </a:lnTo>
                    <a:lnTo>
                      <a:pt x="357" y="663"/>
                    </a:lnTo>
                    <a:lnTo>
                      <a:pt x="360" y="664"/>
                    </a:lnTo>
                    <a:lnTo>
                      <a:pt x="361" y="664"/>
                    </a:lnTo>
                    <a:lnTo>
                      <a:pt x="366" y="667"/>
                    </a:lnTo>
                    <a:lnTo>
                      <a:pt x="373" y="672"/>
                    </a:lnTo>
                    <a:lnTo>
                      <a:pt x="381" y="678"/>
                    </a:lnTo>
                    <a:lnTo>
                      <a:pt x="388" y="681"/>
                    </a:lnTo>
                    <a:lnTo>
                      <a:pt x="395" y="682"/>
                    </a:lnTo>
                    <a:lnTo>
                      <a:pt x="403" y="685"/>
                    </a:lnTo>
                    <a:lnTo>
                      <a:pt x="414" y="690"/>
                    </a:lnTo>
                    <a:lnTo>
                      <a:pt x="416" y="691"/>
                    </a:lnTo>
                    <a:lnTo>
                      <a:pt x="421" y="696"/>
                    </a:lnTo>
                    <a:lnTo>
                      <a:pt x="428" y="701"/>
                    </a:lnTo>
                    <a:lnTo>
                      <a:pt x="435" y="705"/>
                    </a:lnTo>
                    <a:lnTo>
                      <a:pt x="448" y="708"/>
                    </a:lnTo>
                    <a:lnTo>
                      <a:pt x="455" y="712"/>
                    </a:lnTo>
                    <a:lnTo>
                      <a:pt x="464" y="716"/>
                    </a:lnTo>
                    <a:lnTo>
                      <a:pt x="472" y="717"/>
                    </a:lnTo>
                    <a:lnTo>
                      <a:pt x="479" y="713"/>
                    </a:lnTo>
                    <a:lnTo>
                      <a:pt x="495" y="685"/>
                    </a:lnTo>
                    <a:lnTo>
                      <a:pt x="500" y="678"/>
                    </a:lnTo>
                    <a:lnTo>
                      <a:pt x="506" y="676"/>
                    </a:lnTo>
                    <a:lnTo>
                      <a:pt x="517" y="681"/>
                    </a:lnTo>
                    <a:lnTo>
                      <a:pt x="529" y="687"/>
                    </a:lnTo>
                    <a:lnTo>
                      <a:pt x="541" y="690"/>
                    </a:lnTo>
                    <a:lnTo>
                      <a:pt x="581" y="690"/>
                    </a:lnTo>
                    <a:lnTo>
                      <a:pt x="587" y="693"/>
                    </a:lnTo>
                    <a:lnTo>
                      <a:pt x="585" y="697"/>
                    </a:lnTo>
                    <a:lnTo>
                      <a:pt x="581" y="704"/>
                    </a:lnTo>
                    <a:lnTo>
                      <a:pt x="573" y="711"/>
                    </a:lnTo>
                    <a:lnTo>
                      <a:pt x="561" y="723"/>
                    </a:lnTo>
                    <a:lnTo>
                      <a:pt x="559" y="726"/>
                    </a:lnTo>
                    <a:lnTo>
                      <a:pt x="562" y="728"/>
                    </a:lnTo>
                    <a:lnTo>
                      <a:pt x="563" y="728"/>
                    </a:lnTo>
                    <a:lnTo>
                      <a:pt x="566" y="727"/>
                    </a:lnTo>
                    <a:lnTo>
                      <a:pt x="573" y="720"/>
                    </a:lnTo>
                    <a:lnTo>
                      <a:pt x="577" y="715"/>
                    </a:lnTo>
                    <a:lnTo>
                      <a:pt x="587" y="707"/>
                    </a:lnTo>
                    <a:lnTo>
                      <a:pt x="596" y="701"/>
                    </a:lnTo>
                    <a:lnTo>
                      <a:pt x="606" y="698"/>
                    </a:lnTo>
                    <a:lnTo>
                      <a:pt x="617" y="696"/>
                    </a:lnTo>
                    <a:lnTo>
                      <a:pt x="621" y="696"/>
                    </a:lnTo>
                    <a:lnTo>
                      <a:pt x="626" y="698"/>
                    </a:lnTo>
                    <a:lnTo>
                      <a:pt x="629" y="701"/>
                    </a:lnTo>
                    <a:lnTo>
                      <a:pt x="632" y="705"/>
                    </a:lnTo>
                    <a:lnTo>
                      <a:pt x="634" y="704"/>
                    </a:lnTo>
                    <a:lnTo>
                      <a:pt x="648" y="704"/>
                    </a:lnTo>
                    <a:lnTo>
                      <a:pt x="651" y="702"/>
                    </a:lnTo>
                    <a:lnTo>
                      <a:pt x="655" y="694"/>
                    </a:lnTo>
                    <a:lnTo>
                      <a:pt x="658" y="690"/>
                    </a:lnTo>
                    <a:lnTo>
                      <a:pt x="662" y="685"/>
                    </a:lnTo>
                    <a:lnTo>
                      <a:pt x="669" y="672"/>
                    </a:lnTo>
                    <a:lnTo>
                      <a:pt x="673" y="659"/>
                    </a:lnTo>
                    <a:lnTo>
                      <a:pt x="675" y="644"/>
                    </a:lnTo>
                    <a:lnTo>
                      <a:pt x="677" y="630"/>
                    </a:lnTo>
                    <a:lnTo>
                      <a:pt x="677" y="622"/>
                    </a:lnTo>
                    <a:lnTo>
                      <a:pt x="675" y="620"/>
                    </a:lnTo>
                    <a:lnTo>
                      <a:pt x="673" y="619"/>
                    </a:lnTo>
                    <a:lnTo>
                      <a:pt x="671" y="619"/>
                    </a:lnTo>
                    <a:lnTo>
                      <a:pt x="669" y="620"/>
                    </a:lnTo>
                    <a:lnTo>
                      <a:pt x="666" y="620"/>
                    </a:lnTo>
                    <a:lnTo>
                      <a:pt x="660" y="623"/>
                    </a:lnTo>
                    <a:lnTo>
                      <a:pt x="641" y="628"/>
                    </a:lnTo>
                    <a:lnTo>
                      <a:pt x="634" y="628"/>
                    </a:lnTo>
                    <a:lnTo>
                      <a:pt x="629" y="627"/>
                    </a:lnTo>
                    <a:lnTo>
                      <a:pt x="622" y="624"/>
                    </a:lnTo>
                    <a:lnTo>
                      <a:pt x="614" y="623"/>
                    </a:lnTo>
                    <a:lnTo>
                      <a:pt x="606" y="626"/>
                    </a:lnTo>
                    <a:lnTo>
                      <a:pt x="598" y="626"/>
                    </a:lnTo>
                    <a:lnTo>
                      <a:pt x="589" y="623"/>
                    </a:lnTo>
                    <a:lnTo>
                      <a:pt x="578" y="615"/>
                    </a:lnTo>
                    <a:lnTo>
                      <a:pt x="569" y="609"/>
                    </a:lnTo>
                    <a:lnTo>
                      <a:pt x="561" y="604"/>
                    </a:lnTo>
                    <a:lnTo>
                      <a:pt x="557" y="600"/>
                    </a:lnTo>
                    <a:lnTo>
                      <a:pt x="555" y="594"/>
                    </a:lnTo>
                    <a:lnTo>
                      <a:pt x="555" y="574"/>
                    </a:lnTo>
                    <a:lnTo>
                      <a:pt x="554" y="564"/>
                    </a:lnTo>
                    <a:lnTo>
                      <a:pt x="552" y="557"/>
                    </a:lnTo>
                    <a:lnTo>
                      <a:pt x="550" y="554"/>
                    </a:lnTo>
                    <a:lnTo>
                      <a:pt x="544" y="554"/>
                    </a:lnTo>
                    <a:lnTo>
                      <a:pt x="540" y="556"/>
                    </a:lnTo>
                    <a:lnTo>
                      <a:pt x="535" y="561"/>
                    </a:lnTo>
                    <a:lnTo>
                      <a:pt x="532" y="563"/>
                    </a:lnTo>
                    <a:lnTo>
                      <a:pt x="529" y="565"/>
                    </a:lnTo>
                    <a:lnTo>
                      <a:pt x="525" y="567"/>
                    </a:lnTo>
                    <a:lnTo>
                      <a:pt x="522" y="570"/>
                    </a:lnTo>
                    <a:lnTo>
                      <a:pt x="518" y="571"/>
                    </a:lnTo>
                    <a:lnTo>
                      <a:pt x="517" y="572"/>
                    </a:lnTo>
                    <a:lnTo>
                      <a:pt x="515" y="575"/>
                    </a:lnTo>
                    <a:lnTo>
                      <a:pt x="521" y="580"/>
                    </a:lnTo>
                    <a:lnTo>
                      <a:pt x="528" y="585"/>
                    </a:lnTo>
                    <a:lnTo>
                      <a:pt x="532" y="591"/>
                    </a:lnTo>
                    <a:lnTo>
                      <a:pt x="533" y="598"/>
                    </a:lnTo>
                    <a:lnTo>
                      <a:pt x="532" y="602"/>
                    </a:lnTo>
                    <a:lnTo>
                      <a:pt x="529" y="607"/>
                    </a:lnTo>
                    <a:lnTo>
                      <a:pt x="526" y="609"/>
                    </a:lnTo>
                    <a:lnTo>
                      <a:pt x="524" y="611"/>
                    </a:lnTo>
                    <a:lnTo>
                      <a:pt x="520" y="613"/>
                    </a:lnTo>
                    <a:lnTo>
                      <a:pt x="513" y="620"/>
                    </a:lnTo>
                    <a:lnTo>
                      <a:pt x="499" y="631"/>
                    </a:lnTo>
                    <a:lnTo>
                      <a:pt x="492" y="635"/>
                    </a:lnTo>
                    <a:lnTo>
                      <a:pt x="490" y="634"/>
                    </a:lnTo>
                    <a:lnTo>
                      <a:pt x="487" y="627"/>
                    </a:lnTo>
                    <a:lnTo>
                      <a:pt x="485" y="615"/>
                    </a:lnTo>
                    <a:lnTo>
                      <a:pt x="484" y="601"/>
                    </a:lnTo>
                    <a:lnTo>
                      <a:pt x="483" y="589"/>
                    </a:lnTo>
                    <a:lnTo>
                      <a:pt x="481" y="582"/>
                    </a:lnTo>
                    <a:lnTo>
                      <a:pt x="476" y="575"/>
                    </a:lnTo>
                    <a:lnTo>
                      <a:pt x="469" y="564"/>
                    </a:lnTo>
                    <a:lnTo>
                      <a:pt x="465" y="553"/>
                    </a:lnTo>
                    <a:lnTo>
                      <a:pt x="459" y="543"/>
                    </a:lnTo>
                    <a:lnTo>
                      <a:pt x="450" y="537"/>
                    </a:lnTo>
                    <a:lnTo>
                      <a:pt x="435" y="522"/>
                    </a:lnTo>
                    <a:lnTo>
                      <a:pt x="424" y="513"/>
                    </a:lnTo>
                    <a:lnTo>
                      <a:pt x="413" y="504"/>
                    </a:lnTo>
                    <a:lnTo>
                      <a:pt x="405" y="496"/>
                    </a:lnTo>
                    <a:lnTo>
                      <a:pt x="398" y="490"/>
                    </a:lnTo>
                    <a:lnTo>
                      <a:pt x="392" y="486"/>
                    </a:lnTo>
                    <a:lnTo>
                      <a:pt x="386" y="485"/>
                    </a:lnTo>
                    <a:lnTo>
                      <a:pt x="381" y="485"/>
                    </a:lnTo>
                    <a:lnTo>
                      <a:pt x="380" y="490"/>
                    </a:lnTo>
                    <a:lnTo>
                      <a:pt x="381" y="498"/>
                    </a:lnTo>
                    <a:lnTo>
                      <a:pt x="388" y="505"/>
                    </a:lnTo>
                    <a:lnTo>
                      <a:pt x="395" y="511"/>
                    </a:lnTo>
                    <a:lnTo>
                      <a:pt x="401" y="519"/>
                    </a:lnTo>
                    <a:lnTo>
                      <a:pt x="409" y="530"/>
                    </a:lnTo>
                    <a:lnTo>
                      <a:pt x="420" y="538"/>
                    </a:lnTo>
                    <a:lnTo>
                      <a:pt x="429" y="543"/>
                    </a:lnTo>
                    <a:lnTo>
                      <a:pt x="435" y="546"/>
                    </a:lnTo>
                    <a:lnTo>
                      <a:pt x="448" y="557"/>
                    </a:lnTo>
                    <a:lnTo>
                      <a:pt x="454" y="561"/>
                    </a:lnTo>
                    <a:lnTo>
                      <a:pt x="457" y="563"/>
                    </a:lnTo>
                    <a:lnTo>
                      <a:pt x="454" y="564"/>
                    </a:lnTo>
                    <a:lnTo>
                      <a:pt x="451" y="564"/>
                    </a:lnTo>
                    <a:lnTo>
                      <a:pt x="448" y="565"/>
                    </a:lnTo>
                    <a:lnTo>
                      <a:pt x="440" y="565"/>
                    </a:lnTo>
                    <a:lnTo>
                      <a:pt x="439" y="567"/>
                    </a:lnTo>
                    <a:lnTo>
                      <a:pt x="439" y="572"/>
                    </a:lnTo>
                    <a:lnTo>
                      <a:pt x="440" y="579"/>
                    </a:lnTo>
                    <a:lnTo>
                      <a:pt x="443" y="589"/>
                    </a:lnTo>
                    <a:lnTo>
                      <a:pt x="444" y="596"/>
                    </a:lnTo>
                    <a:lnTo>
                      <a:pt x="444" y="602"/>
                    </a:lnTo>
                    <a:lnTo>
                      <a:pt x="442" y="605"/>
                    </a:lnTo>
                    <a:lnTo>
                      <a:pt x="440" y="605"/>
                    </a:lnTo>
                    <a:lnTo>
                      <a:pt x="438" y="604"/>
                    </a:lnTo>
                    <a:lnTo>
                      <a:pt x="435" y="601"/>
                    </a:lnTo>
                    <a:lnTo>
                      <a:pt x="433" y="598"/>
                    </a:lnTo>
                    <a:lnTo>
                      <a:pt x="431" y="596"/>
                    </a:lnTo>
                    <a:lnTo>
                      <a:pt x="429" y="591"/>
                    </a:lnTo>
                    <a:lnTo>
                      <a:pt x="428" y="589"/>
                    </a:lnTo>
                    <a:lnTo>
                      <a:pt x="420" y="570"/>
                    </a:lnTo>
                    <a:lnTo>
                      <a:pt x="416" y="563"/>
                    </a:lnTo>
                    <a:lnTo>
                      <a:pt x="402" y="556"/>
                    </a:lnTo>
                    <a:lnTo>
                      <a:pt x="392" y="553"/>
                    </a:lnTo>
                    <a:lnTo>
                      <a:pt x="379" y="546"/>
                    </a:lnTo>
                    <a:lnTo>
                      <a:pt x="373" y="542"/>
                    </a:lnTo>
                    <a:lnTo>
                      <a:pt x="365" y="535"/>
                    </a:lnTo>
                    <a:lnTo>
                      <a:pt x="358" y="527"/>
                    </a:lnTo>
                    <a:lnTo>
                      <a:pt x="354" y="519"/>
                    </a:lnTo>
                    <a:lnTo>
                      <a:pt x="350" y="512"/>
                    </a:lnTo>
                    <a:lnTo>
                      <a:pt x="343" y="509"/>
                    </a:lnTo>
                    <a:lnTo>
                      <a:pt x="336" y="508"/>
                    </a:lnTo>
                    <a:lnTo>
                      <a:pt x="331" y="508"/>
                    </a:lnTo>
                    <a:lnTo>
                      <a:pt x="325" y="512"/>
                    </a:lnTo>
                    <a:lnTo>
                      <a:pt x="319" y="517"/>
                    </a:lnTo>
                    <a:lnTo>
                      <a:pt x="310" y="523"/>
                    </a:lnTo>
                    <a:lnTo>
                      <a:pt x="304" y="526"/>
                    </a:lnTo>
                    <a:lnTo>
                      <a:pt x="294" y="524"/>
                    </a:lnTo>
                    <a:lnTo>
                      <a:pt x="284" y="520"/>
                    </a:lnTo>
                    <a:lnTo>
                      <a:pt x="275" y="517"/>
                    </a:lnTo>
                    <a:lnTo>
                      <a:pt x="269" y="520"/>
                    </a:lnTo>
                    <a:lnTo>
                      <a:pt x="267" y="526"/>
                    </a:lnTo>
                    <a:lnTo>
                      <a:pt x="264" y="535"/>
                    </a:lnTo>
                    <a:lnTo>
                      <a:pt x="263" y="543"/>
                    </a:lnTo>
                    <a:lnTo>
                      <a:pt x="258" y="549"/>
                    </a:lnTo>
                    <a:lnTo>
                      <a:pt x="252" y="550"/>
                    </a:lnTo>
                    <a:lnTo>
                      <a:pt x="243" y="552"/>
                    </a:lnTo>
                    <a:lnTo>
                      <a:pt x="238" y="556"/>
                    </a:lnTo>
                    <a:lnTo>
                      <a:pt x="231" y="563"/>
                    </a:lnTo>
                    <a:lnTo>
                      <a:pt x="224" y="568"/>
                    </a:lnTo>
                    <a:lnTo>
                      <a:pt x="220" y="575"/>
                    </a:lnTo>
                    <a:lnTo>
                      <a:pt x="220" y="580"/>
                    </a:lnTo>
                    <a:lnTo>
                      <a:pt x="223" y="586"/>
                    </a:lnTo>
                    <a:lnTo>
                      <a:pt x="224" y="587"/>
                    </a:lnTo>
                    <a:lnTo>
                      <a:pt x="224" y="591"/>
                    </a:lnTo>
                    <a:lnTo>
                      <a:pt x="222" y="593"/>
                    </a:lnTo>
                    <a:lnTo>
                      <a:pt x="219" y="596"/>
                    </a:lnTo>
                    <a:lnTo>
                      <a:pt x="212" y="601"/>
                    </a:lnTo>
                    <a:lnTo>
                      <a:pt x="206" y="608"/>
                    </a:lnTo>
                    <a:lnTo>
                      <a:pt x="201" y="613"/>
                    </a:lnTo>
                    <a:lnTo>
                      <a:pt x="194" y="616"/>
                    </a:lnTo>
                    <a:lnTo>
                      <a:pt x="185" y="617"/>
                    </a:lnTo>
                    <a:lnTo>
                      <a:pt x="174" y="619"/>
                    </a:lnTo>
                    <a:lnTo>
                      <a:pt x="167" y="617"/>
                    </a:lnTo>
                    <a:lnTo>
                      <a:pt x="164" y="617"/>
                    </a:lnTo>
                    <a:lnTo>
                      <a:pt x="160" y="622"/>
                    </a:lnTo>
                    <a:lnTo>
                      <a:pt x="157" y="630"/>
                    </a:lnTo>
                    <a:lnTo>
                      <a:pt x="155" y="633"/>
                    </a:lnTo>
                    <a:lnTo>
                      <a:pt x="153" y="635"/>
                    </a:lnTo>
                    <a:lnTo>
                      <a:pt x="152" y="635"/>
                    </a:lnTo>
                    <a:lnTo>
                      <a:pt x="148" y="631"/>
                    </a:lnTo>
                    <a:lnTo>
                      <a:pt x="146" y="627"/>
                    </a:lnTo>
                    <a:lnTo>
                      <a:pt x="144" y="624"/>
                    </a:lnTo>
                    <a:lnTo>
                      <a:pt x="142" y="620"/>
                    </a:lnTo>
                    <a:lnTo>
                      <a:pt x="139" y="617"/>
                    </a:lnTo>
                    <a:lnTo>
                      <a:pt x="134" y="615"/>
                    </a:lnTo>
                    <a:lnTo>
                      <a:pt x="127" y="613"/>
                    </a:lnTo>
                    <a:lnTo>
                      <a:pt x="120" y="615"/>
                    </a:lnTo>
                    <a:lnTo>
                      <a:pt x="116" y="615"/>
                    </a:lnTo>
                    <a:lnTo>
                      <a:pt x="113" y="613"/>
                    </a:lnTo>
                    <a:lnTo>
                      <a:pt x="112" y="611"/>
                    </a:lnTo>
                    <a:lnTo>
                      <a:pt x="107" y="602"/>
                    </a:lnTo>
                    <a:lnTo>
                      <a:pt x="105" y="600"/>
                    </a:lnTo>
                    <a:lnTo>
                      <a:pt x="100" y="594"/>
                    </a:lnTo>
                    <a:lnTo>
                      <a:pt x="98" y="590"/>
                    </a:lnTo>
                    <a:lnTo>
                      <a:pt x="98" y="582"/>
                    </a:lnTo>
                    <a:lnTo>
                      <a:pt x="100" y="579"/>
                    </a:lnTo>
                    <a:lnTo>
                      <a:pt x="103" y="576"/>
                    </a:lnTo>
                    <a:lnTo>
                      <a:pt x="107" y="571"/>
                    </a:lnTo>
                    <a:lnTo>
                      <a:pt x="108" y="564"/>
                    </a:lnTo>
                    <a:lnTo>
                      <a:pt x="107" y="554"/>
                    </a:lnTo>
                    <a:lnTo>
                      <a:pt x="105" y="546"/>
                    </a:lnTo>
                    <a:lnTo>
                      <a:pt x="105" y="526"/>
                    </a:lnTo>
                    <a:lnTo>
                      <a:pt x="108" y="517"/>
                    </a:lnTo>
                    <a:lnTo>
                      <a:pt x="112" y="512"/>
                    </a:lnTo>
                    <a:lnTo>
                      <a:pt x="123" y="511"/>
                    </a:lnTo>
                    <a:lnTo>
                      <a:pt x="137" y="511"/>
                    </a:lnTo>
                    <a:lnTo>
                      <a:pt x="150" y="512"/>
                    </a:lnTo>
                    <a:lnTo>
                      <a:pt x="171" y="512"/>
                    </a:lnTo>
                    <a:lnTo>
                      <a:pt x="180" y="513"/>
                    </a:lnTo>
                    <a:lnTo>
                      <a:pt x="197" y="513"/>
                    </a:lnTo>
                    <a:lnTo>
                      <a:pt x="201" y="509"/>
                    </a:lnTo>
                    <a:lnTo>
                      <a:pt x="206" y="491"/>
                    </a:lnTo>
                    <a:lnTo>
                      <a:pt x="208" y="474"/>
                    </a:lnTo>
                    <a:lnTo>
                      <a:pt x="204" y="465"/>
                    </a:lnTo>
                    <a:lnTo>
                      <a:pt x="194" y="459"/>
                    </a:lnTo>
                    <a:lnTo>
                      <a:pt x="182" y="453"/>
                    </a:lnTo>
                    <a:lnTo>
                      <a:pt x="165" y="449"/>
                    </a:lnTo>
                    <a:lnTo>
                      <a:pt x="163" y="448"/>
                    </a:lnTo>
                    <a:lnTo>
                      <a:pt x="161" y="445"/>
                    </a:lnTo>
                    <a:lnTo>
                      <a:pt x="161" y="442"/>
                    </a:lnTo>
                    <a:lnTo>
                      <a:pt x="164" y="441"/>
                    </a:lnTo>
                    <a:lnTo>
                      <a:pt x="168" y="439"/>
                    </a:lnTo>
                    <a:lnTo>
                      <a:pt x="174" y="438"/>
                    </a:lnTo>
                    <a:lnTo>
                      <a:pt x="182" y="437"/>
                    </a:lnTo>
                    <a:lnTo>
                      <a:pt x="189" y="434"/>
                    </a:lnTo>
                    <a:lnTo>
                      <a:pt x="194" y="431"/>
                    </a:lnTo>
                    <a:lnTo>
                      <a:pt x="201" y="428"/>
                    </a:lnTo>
                    <a:lnTo>
                      <a:pt x="220" y="424"/>
                    </a:lnTo>
                    <a:lnTo>
                      <a:pt x="237" y="420"/>
                    </a:lnTo>
                    <a:lnTo>
                      <a:pt x="241" y="419"/>
                    </a:lnTo>
                    <a:lnTo>
                      <a:pt x="245" y="415"/>
                    </a:lnTo>
                    <a:lnTo>
                      <a:pt x="245" y="412"/>
                    </a:lnTo>
                    <a:lnTo>
                      <a:pt x="246" y="408"/>
                    </a:lnTo>
                    <a:lnTo>
                      <a:pt x="246" y="401"/>
                    </a:lnTo>
                    <a:lnTo>
                      <a:pt x="249" y="397"/>
                    </a:lnTo>
                    <a:lnTo>
                      <a:pt x="256" y="394"/>
                    </a:lnTo>
                    <a:lnTo>
                      <a:pt x="264" y="393"/>
                    </a:lnTo>
                    <a:lnTo>
                      <a:pt x="271" y="391"/>
                    </a:lnTo>
                    <a:lnTo>
                      <a:pt x="273" y="391"/>
                    </a:lnTo>
                    <a:lnTo>
                      <a:pt x="275" y="390"/>
                    </a:lnTo>
                    <a:lnTo>
                      <a:pt x="279" y="385"/>
                    </a:lnTo>
                    <a:lnTo>
                      <a:pt x="297" y="367"/>
                    </a:lnTo>
                    <a:lnTo>
                      <a:pt x="306" y="363"/>
                    </a:lnTo>
                    <a:lnTo>
                      <a:pt x="320" y="363"/>
                    </a:lnTo>
                    <a:lnTo>
                      <a:pt x="332" y="364"/>
                    </a:lnTo>
                    <a:lnTo>
                      <a:pt x="335" y="365"/>
                    </a:lnTo>
                    <a:lnTo>
                      <a:pt x="336" y="364"/>
                    </a:lnTo>
                    <a:lnTo>
                      <a:pt x="338" y="364"/>
                    </a:lnTo>
                    <a:lnTo>
                      <a:pt x="336" y="363"/>
                    </a:lnTo>
                    <a:lnTo>
                      <a:pt x="336" y="360"/>
                    </a:lnTo>
                    <a:lnTo>
                      <a:pt x="334" y="359"/>
                    </a:lnTo>
                    <a:lnTo>
                      <a:pt x="332" y="356"/>
                    </a:lnTo>
                    <a:lnTo>
                      <a:pt x="328" y="352"/>
                    </a:lnTo>
                    <a:lnTo>
                      <a:pt x="327" y="349"/>
                    </a:lnTo>
                    <a:lnTo>
                      <a:pt x="325" y="343"/>
                    </a:lnTo>
                    <a:lnTo>
                      <a:pt x="325" y="335"/>
                    </a:lnTo>
                    <a:lnTo>
                      <a:pt x="327" y="328"/>
                    </a:lnTo>
                    <a:lnTo>
                      <a:pt x="330" y="322"/>
                    </a:lnTo>
                    <a:lnTo>
                      <a:pt x="334" y="316"/>
                    </a:lnTo>
                    <a:lnTo>
                      <a:pt x="342" y="312"/>
                    </a:lnTo>
                    <a:lnTo>
                      <a:pt x="350" y="311"/>
                    </a:lnTo>
                    <a:lnTo>
                      <a:pt x="357" y="312"/>
                    </a:lnTo>
                    <a:lnTo>
                      <a:pt x="360" y="316"/>
                    </a:lnTo>
                    <a:lnTo>
                      <a:pt x="360" y="322"/>
                    </a:lnTo>
                    <a:lnTo>
                      <a:pt x="358" y="328"/>
                    </a:lnTo>
                    <a:lnTo>
                      <a:pt x="358" y="337"/>
                    </a:lnTo>
                    <a:lnTo>
                      <a:pt x="361" y="345"/>
                    </a:lnTo>
                    <a:lnTo>
                      <a:pt x="364" y="349"/>
                    </a:lnTo>
                    <a:lnTo>
                      <a:pt x="368" y="353"/>
                    </a:lnTo>
                    <a:lnTo>
                      <a:pt x="376" y="352"/>
                    </a:lnTo>
                    <a:lnTo>
                      <a:pt x="401" y="352"/>
                    </a:lnTo>
                    <a:lnTo>
                      <a:pt x="407" y="350"/>
                    </a:lnTo>
                    <a:lnTo>
                      <a:pt x="416" y="349"/>
                    </a:lnTo>
                    <a:lnTo>
                      <a:pt x="425" y="348"/>
                    </a:lnTo>
                    <a:lnTo>
                      <a:pt x="433" y="348"/>
                    </a:lnTo>
                    <a:lnTo>
                      <a:pt x="439" y="346"/>
                    </a:lnTo>
                    <a:lnTo>
                      <a:pt x="446" y="345"/>
                    </a:lnTo>
                    <a:lnTo>
                      <a:pt x="457" y="346"/>
                    </a:lnTo>
                    <a:lnTo>
                      <a:pt x="472" y="350"/>
                    </a:lnTo>
                    <a:lnTo>
                      <a:pt x="477" y="352"/>
                    </a:lnTo>
                    <a:lnTo>
                      <a:pt x="480" y="350"/>
                    </a:lnTo>
                    <a:lnTo>
                      <a:pt x="481" y="346"/>
                    </a:lnTo>
                    <a:lnTo>
                      <a:pt x="481" y="328"/>
                    </a:lnTo>
                    <a:lnTo>
                      <a:pt x="484" y="320"/>
                    </a:lnTo>
                    <a:lnTo>
                      <a:pt x="490" y="311"/>
                    </a:lnTo>
                    <a:lnTo>
                      <a:pt x="495" y="305"/>
                    </a:lnTo>
                    <a:lnTo>
                      <a:pt x="502" y="302"/>
                    </a:lnTo>
                    <a:lnTo>
                      <a:pt x="513" y="305"/>
                    </a:lnTo>
                    <a:lnTo>
                      <a:pt x="522" y="306"/>
                    </a:lnTo>
                    <a:lnTo>
                      <a:pt x="531" y="305"/>
                    </a:lnTo>
                    <a:lnTo>
                      <a:pt x="532" y="302"/>
                    </a:lnTo>
                    <a:lnTo>
                      <a:pt x="532" y="301"/>
                    </a:lnTo>
                    <a:lnTo>
                      <a:pt x="531" y="298"/>
                    </a:lnTo>
                    <a:lnTo>
                      <a:pt x="526" y="295"/>
                    </a:lnTo>
                    <a:lnTo>
                      <a:pt x="524" y="293"/>
                    </a:lnTo>
                    <a:lnTo>
                      <a:pt x="520" y="291"/>
                    </a:lnTo>
                    <a:lnTo>
                      <a:pt x="514" y="286"/>
                    </a:lnTo>
                    <a:lnTo>
                      <a:pt x="518" y="283"/>
                    </a:lnTo>
                    <a:lnTo>
                      <a:pt x="526" y="282"/>
                    </a:lnTo>
                    <a:lnTo>
                      <a:pt x="539" y="282"/>
                    </a:lnTo>
                    <a:lnTo>
                      <a:pt x="552" y="280"/>
                    </a:lnTo>
                    <a:lnTo>
                      <a:pt x="569" y="279"/>
                    </a:lnTo>
                    <a:lnTo>
                      <a:pt x="581" y="279"/>
                    </a:lnTo>
                    <a:lnTo>
                      <a:pt x="591" y="278"/>
                    </a:lnTo>
                    <a:lnTo>
                      <a:pt x="593" y="275"/>
                    </a:lnTo>
                    <a:lnTo>
                      <a:pt x="593" y="272"/>
                    </a:lnTo>
                    <a:lnTo>
                      <a:pt x="591" y="267"/>
                    </a:lnTo>
                    <a:lnTo>
                      <a:pt x="588" y="264"/>
                    </a:lnTo>
                    <a:lnTo>
                      <a:pt x="587" y="261"/>
                    </a:lnTo>
                    <a:lnTo>
                      <a:pt x="582" y="257"/>
                    </a:lnTo>
                    <a:lnTo>
                      <a:pt x="576" y="257"/>
                    </a:lnTo>
                    <a:lnTo>
                      <a:pt x="566" y="258"/>
                    </a:lnTo>
                    <a:lnTo>
                      <a:pt x="546" y="258"/>
                    </a:lnTo>
                    <a:lnTo>
                      <a:pt x="535" y="260"/>
                    </a:lnTo>
                    <a:lnTo>
                      <a:pt x="524" y="265"/>
                    </a:lnTo>
                    <a:lnTo>
                      <a:pt x="513" y="269"/>
                    </a:lnTo>
                    <a:lnTo>
                      <a:pt x="507" y="267"/>
                    </a:lnTo>
                    <a:lnTo>
                      <a:pt x="503" y="261"/>
                    </a:lnTo>
                    <a:lnTo>
                      <a:pt x="500" y="253"/>
                    </a:lnTo>
                    <a:lnTo>
                      <a:pt x="496" y="246"/>
                    </a:lnTo>
                    <a:lnTo>
                      <a:pt x="494" y="239"/>
                    </a:lnTo>
                    <a:lnTo>
                      <a:pt x="492" y="231"/>
                    </a:lnTo>
                    <a:lnTo>
                      <a:pt x="495" y="224"/>
                    </a:lnTo>
                    <a:lnTo>
                      <a:pt x="502" y="217"/>
                    </a:lnTo>
                    <a:lnTo>
                      <a:pt x="514" y="211"/>
                    </a:lnTo>
                    <a:lnTo>
                      <a:pt x="528" y="201"/>
                    </a:lnTo>
                    <a:lnTo>
                      <a:pt x="539" y="191"/>
                    </a:lnTo>
                    <a:lnTo>
                      <a:pt x="546" y="184"/>
                    </a:lnTo>
                    <a:lnTo>
                      <a:pt x="546" y="182"/>
                    </a:lnTo>
                    <a:lnTo>
                      <a:pt x="540" y="179"/>
                    </a:lnTo>
                    <a:lnTo>
                      <a:pt x="520" y="179"/>
                    </a:lnTo>
                    <a:lnTo>
                      <a:pt x="507" y="180"/>
                    </a:lnTo>
                    <a:lnTo>
                      <a:pt x="500" y="180"/>
                    </a:lnTo>
                    <a:lnTo>
                      <a:pt x="499" y="183"/>
                    </a:lnTo>
                    <a:lnTo>
                      <a:pt x="499" y="193"/>
                    </a:lnTo>
                    <a:lnTo>
                      <a:pt x="498" y="200"/>
                    </a:lnTo>
                    <a:lnTo>
                      <a:pt x="491" y="211"/>
                    </a:lnTo>
                    <a:lnTo>
                      <a:pt x="483" y="219"/>
                    </a:lnTo>
                    <a:lnTo>
                      <a:pt x="474" y="223"/>
                    </a:lnTo>
                    <a:lnTo>
                      <a:pt x="461" y="226"/>
                    </a:lnTo>
                    <a:lnTo>
                      <a:pt x="454" y="228"/>
                    </a:lnTo>
                    <a:lnTo>
                      <a:pt x="447" y="234"/>
                    </a:lnTo>
                    <a:lnTo>
                      <a:pt x="443" y="238"/>
                    </a:lnTo>
                    <a:lnTo>
                      <a:pt x="442" y="241"/>
                    </a:lnTo>
                    <a:lnTo>
                      <a:pt x="440" y="245"/>
                    </a:lnTo>
                    <a:lnTo>
                      <a:pt x="440" y="246"/>
                    </a:lnTo>
                    <a:lnTo>
                      <a:pt x="442" y="248"/>
                    </a:lnTo>
                    <a:lnTo>
                      <a:pt x="443" y="250"/>
                    </a:lnTo>
                    <a:lnTo>
                      <a:pt x="446" y="252"/>
                    </a:lnTo>
                    <a:lnTo>
                      <a:pt x="448" y="252"/>
                    </a:lnTo>
                    <a:lnTo>
                      <a:pt x="457" y="254"/>
                    </a:lnTo>
                    <a:lnTo>
                      <a:pt x="462" y="258"/>
                    </a:lnTo>
                    <a:lnTo>
                      <a:pt x="464" y="264"/>
                    </a:lnTo>
                    <a:lnTo>
                      <a:pt x="462" y="271"/>
                    </a:lnTo>
                    <a:lnTo>
                      <a:pt x="457" y="279"/>
                    </a:lnTo>
                    <a:lnTo>
                      <a:pt x="451" y="283"/>
                    </a:lnTo>
                    <a:lnTo>
                      <a:pt x="440" y="300"/>
                    </a:lnTo>
                    <a:lnTo>
                      <a:pt x="439" y="308"/>
                    </a:lnTo>
                    <a:lnTo>
                      <a:pt x="439" y="312"/>
                    </a:lnTo>
                    <a:lnTo>
                      <a:pt x="438" y="315"/>
                    </a:lnTo>
                    <a:lnTo>
                      <a:pt x="435" y="319"/>
                    </a:lnTo>
                    <a:lnTo>
                      <a:pt x="432" y="320"/>
                    </a:lnTo>
                    <a:lnTo>
                      <a:pt x="431" y="323"/>
                    </a:lnTo>
                    <a:lnTo>
                      <a:pt x="425" y="326"/>
                    </a:lnTo>
                    <a:lnTo>
                      <a:pt x="417" y="327"/>
                    </a:lnTo>
                    <a:lnTo>
                      <a:pt x="407" y="330"/>
                    </a:lnTo>
                    <a:lnTo>
                      <a:pt x="397" y="331"/>
                    </a:lnTo>
                    <a:lnTo>
                      <a:pt x="387" y="334"/>
                    </a:lnTo>
                    <a:lnTo>
                      <a:pt x="380" y="335"/>
                    </a:lnTo>
                    <a:lnTo>
                      <a:pt x="377" y="335"/>
                    </a:lnTo>
                    <a:lnTo>
                      <a:pt x="375" y="334"/>
                    </a:lnTo>
                    <a:lnTo>
                      <a:pt x="372" y="328"/>
                    </a:lnTo>
                    <a:lnTo>
                      <a:pt x="372" y="326"/>
                    </a:lnTo>
                    <a:lnTo>
                      <a:pt x="373" y="322"/>
                    </a:lnTo>
                    <a:lnTo>
                      <a:pt x="372" y="313"/>
                    </a:lnTo>
                    <a:lnTo>
                      <a:pt x="364" y="285"/>
                    </a:lnTo>
                    <a:lnTo>
                      <a:pt x="362" y="282"/>
                    </a:lnTo>
                    <a:lnTo>
                      <a:pt x="361" y="280"/>
                    </a:lnTo>
                    <a:lnTo>
                      <a:pt x="360" y="280"/>
                    </a:lnTo>
                    <a:lnTo>
                      <a:pt x="354" y="283"/>
                    </a:lnTo>
                    <a:lnTo>
                      <a:pt x="349" y="289"/>
                    </a:lnTo>
                    <a:lnTo>
                      <a:pt x="342" y="302"/>
                    </a:lnTo>
                    <a:lnTo>
                      <a:pt x="332" y="304"/>
                    </a:lnTo>
                    <a:lnTo>
                      <a:pt x="323" y="304"/>
                    </a:lnTo>
                    <a:lnTo>
                      <a:pt x="312" y="301"/>
                    </a:lnTo>
                    <a:lnTo>
                      <a:pt x="304" y="294"/>
                    </a:lnTo>
                    <a:lnTo>
                      <a:pt x="298" y="286"/>
                    </a:lnTo>
                    <a:lnTo>
                      <a:pt x="295" y="278"/>
                    </a:lnTo>
                    <a:lnTo>
                      <a:pt x="295" y="268"/>
                    </a:lnTo>
                    <a:lnTo>
                      <a:pt x="294" y="260"/>
                    </a:lnTo>
                    <a:lnTo>
                      <a:pt x="291" y="252"/>
                    </a:lnTo>
                    <a:lnTo>
                      <a:pt x="290" y="245"/>
                    </a:lnTo>
                    <a:lnTo>
                      <a:pt x="291" y="239"/>
                    </a:lnTo>
                    <a:lnTo>
                      <a:pt x="297" y="231"/>
                    </a:lnTo>
                    <a:lnTo>
                      <a:pt x="305" y="220"/>
                    </a:lnTo>
                    <a:lnTo>
                      <a:pt x="314" y="211"/>
                    </a:lnTo>
                    <a:lnTo>
                      <a:pt x="324" y="202"/>
                    </a:lnTo>
                    <a:lnTo>
                      <a:pt x="335" y="197"/>
                    </a:lnTo>
                    <a:lnTo>
                      <a:pt x="357" y="190"/>
                    </a:lnTo>
                    <a:lnTo>
                      <a:pt x="377" y="179"/>
                    </a:lnTo>
                    <a:lnTo>
                      <a:pt x="394" y="167"/>
                    </a:lnTo>
                    <a:lnTo>
                      <a:pt x="405" y="154"/>
                    </a:lnTo>
                    <a:lnTo>
                      <a:pt x="413" y="142"/>
                    </a:lnTo>
                    <a:lnTo>
                      <a:pt x="418" y="135"/>
                    </a:lnTo>
                    <a:lnTo>
                      <a:pt x="423" y="132"/>
                    </a:lnTo>
                    <a:lnTo>
                      <a:pt x="432" y="126"/>
                    </a:lnTo>
                    <a:lnTo>
                      <a:pt x="446" y="119"/>
                    </a:lnTo>
                    <a:lnTo>
                      <a:pt x="462" y="109"/>
                    </a:lnTo>
                    <a:lnTo>
                      <a:pt x="480" y="101"/>
                    </a:lnTo>
                    <a:lnTo>
                      <a:pt x="496" y="94"/>
                    </a:lnTo>
                    <a:lnTo>
                      <a:pt x="511" y="87"/>
                    </a:lnTo>
                    <a:lnTo>
                      <a:pt x="524" y="84"/>
                    </a:lnTo>
                    <a:lnTo>
                      <a:pt x="537" y="84"/>
                    </a:lnTo>
                    <a:lnTo>
                      <a:pt x="552" y="87"/>
                    </a:lnTo>
                    <a:lnTo>
                      <a:pt x="570" y="93"/>
                    </a:lnTo>
                    <a:lnTo>
                      <a:pt x="587" y="98"/>
                    </a:lnTo>
                    <a:lnTo>
                      <a:pt x="602" y="104"/>
                    </a:lnTo>
                    <a:lnTo>
                      <a:pt x="613" y="109"/>
                    </a:lnTo>
                    <a:lnTo>
                      <a:pt x="633" y="117"/>
                    </a:lnTo>
                    <a:lnTo>
                      <a:pt x="643" y="121"/>
                    </a:lnTo>
                    <a:lnTo>
                      <a:pt x="658" y="128"/>
                    </a:lnTo>
                    <a:lnTo>
                      <a:pt x="675" y="132"/>
                    </a:lnTo>
                    <a:lnTo>
                      <a:pt x="692" y="132"/>
                    </a:lnTo>
                    <a:lnTo>
                      <a:pt x="707" y="131"/>
                    </a:lnTo>
                    <a:lnTo>
                      <a:pt x="719" y="131"/>
                    </a:lnTo>
                    <a:lnTo>
                      <a:pt x="729" y="135"/>
                    </a:lnTo>
                    <a:lnTo>
                      <a:pt x="738" y="141"/>
                    </a:lnTo>
                    <a:lnTo>
                      <a:pt x="745" y="149"/>
                    </a:lnTo>
                    <a:lnTo>
                      <a:pt x="752" y="154"/>
                    </a:lnTo>
                    <a:lnTo>
                      <a:pt x="756" y="158"/>
                    </a:lnTo>
                    <a:lnTo>
                      <a:pt x="753" y="161"/>
                    </a:lnTo>
                    <a:lnTo>
                      <a:pt x="744" y="167"/>
                    </a:lnTo>
                    <a:lnTo>
                      <a:pt x="729" y="172"/>
                    </a:lnTo>
                    <a:lnTo>
                      <a:pt x="712" y="176"/>
                    </a:lnTo>
                    <a:lnTo>
                      <a:pt x="699" y="178"/>
                    </a:lnTo>
                    <a:lnTo>
                      <a:pt x="686" y="176"/>
                    </a:lnTo>
                    <a:lnTo>
                      <a:pt x="675" y="174"/>
                    </a:lnTo>
                    <a:lnTo>
                      <a:pt x="667" y="171"/>
                    </a:lnTo>
                    <a:lnTo>
                      <a:pt x="665" y="169"/>
                    </a:lnTo>
                    <a:lnTo>
                      <a:pt x="662" y="169"/>
                    </a:lnTo>
                    <a:lnTo>
                      <a:pt x="660" y="171"/>
                    </a:lnTo>
                    <a:lnTo>
                      <a:pt x="660" y="172"/>
                    </a:lnTo>
                    <a:lnTo>
                      <a:pt x="665" y="176"/>
                    </a:lnTo>
                    <a:lnTo>
                      <a:pt x="670" y="183"/>
                    </a:lnTo>
                    <a:lnTo>
                      <a:pt x="673" y="189"/>
                    </a:lnTo>
                    <a:lnTo>
                      <a:pt x="673" y="201"/>
                    </a:lnTo>
                    <a:lnTo>
                      <a:pt x="674" y="204"/>
                    </a:lnTo>
                    <a:lnTo>
                      <a:pt x="681" y="204"/>
                    </a:lnTo>
                    <a:lnTo>
                      <a:pt x="689" y="200"/>
                    </a:lnTo>
                    <a:lnTo>
                      <a:pt x="690" y="198"/>
                    </a:lnTo>
                    <a:lnTo>
                      <a:pt x="692" y="198"/>
                    </a:lnTo>
                    <a:lnTo>
                      <a:pt x="693" y="197"/>
                    </a:lnTo>
                    <a:lnTo>
                      <a:pt x="693" y="195"/>
                    </a:lnTo>
                    <a:lnTo>
                      <a:pt x="695" y="195"/>
                    </a:lnTo>
                    <a:lnTo>
                      <a:pt x="696" y="194"/>
                    </a:lnTo>
                    <a:lnTo>
                      <a:pt x="700" y="194"/>
                    </a:lnTo>
                    <a:lnTo>
                      <a:pt x="703" y="195"/>
                    </a:lnTo>
                    <a:lnTo>
                      <a:pt x="707" y="198"/>
                    </a:lnTo>
                    <a:lnTo>
                      <a:pt x="715" y="202"/>
                    </a:lnTo>
                    <a:lnTo>
                      <a:pt x="721" y="204"/>
                    </a:lnTo>
                    <a:lnTo>
                      <a:pt x="729" y="201"/>
                    </a:lnTo>
                    <a:lnTo>
                      <a:pt x="732" y="198"/>
                    </a:lnTo>
                    <a:lnTo>
                      <a:pt x="732" y="183"/>
                    </a:lnTo>
                    <a:lnTo>
                      <a:pt x="733" y="180"/>
                    </a:lnTo>
                    <a:lnTo>
                      <a:pt x="738" y="178"/>
                    </a:lnTo>
                    <a:lnTo>
                      <a:pt x="742" y="176"/>
                    </a:lnTo>
                    <a:lnTo>
                      <a:pt x="747" y="176"/>
                    </a:lnTo>
                    <a:lnTo>
                      <a:pt x="752" y="174"/>
                    </a:lnTo>
                    <a:lnTo>
                      <a:pt x="755" y="171"/>
                    </a:lnTo>
                    <a:lnTo>
                      <a:pt x="759" y="169"/>
                    </a:lnTo>
                    <a:lnTo>
                      <a:pt x="764" y="167"/>
                    </a:lnTo>
                    <a:lnTo>
                      <a:pt x="770" y="165"/>
                    </a:lnTo>
                    <a:lnTo>
                      <a:pt x="771" y="165"/>
                    </a:lnTo>
                    <a:lnTo>
                      <a:pt x="773" y="167"/>
                    </a:lnTo>
                    <a:lnTo>
                      <a:pt x="774" y="169"/>
                    </a:lnTo>
                    <a:lnTo>
                      <a:pt x="775" y="174"/>
                    </a:lnTo>
                    <a:lnTo>
                      <a:pt x="778" y="179"/>
                    </a:lnTo>
                    <a:lnTo>
                      <a:pt x="781" y="180"/>
                    </a:lnTo>
                    <a:lnTo>
                      <a:pt x="783" y="180"/>
                    </a:lnTo>
                    <a:lnTo>
                      <a:pt x="785" y="178"/>
                    </a:lnTo>
                    <a:lnTo>
                      <a:pt x="785" y="168"/>
                    </a:lnTo>
                    <a:lnTo>
                      <a:pt x="783" y="164"/>
                    </a:lnTo>
                    <a:lnTo>
                      <a:pt x="783" y="161"/>
                    </a:lnTo>
                    <a:lnTo>
                      <a:pt x="782" y="160"/>
                    </a:lnTo>
                    <a:lnTo>
                      <a:pt x="779" y="152"/>
                    </a:lnTo>
                    <a:lnTo>
                      <a:pt x="779" y="143"/>
                    </a:lnTo>
                    <a:lnTo>
                      <a:pt x="781" y="137"/>
                    </a:lnTo>
                    <a:lnTo>
                      <a:pt x="786" y="134"/>
                    </a:lnTo>
                    <a:lnTo>
                      <a:pt x="796" y="132"/>
                    </a:lnTo>
                    <a:lnTo>
                      <a:pt x="805" y="132"/>
                    </a:lnTo>
                    <a:lnTo>
                      <a:pt x="812" y="135"/>
                    </a:lnTo>
                    <a:lnTo>
                      <a:pt x="814" y="141"/>
                    </a:lnTo>
                    <a:lnTo>
                      <a:pt x="811" y="149"/>
                    </a:lnTo>
                    <a:lnTo>
                      <a:pt x="807" y="157"/>
                    </a:lnTo>
                    <a:lnTo>
                      <a:pt x="807" y="164"/>
                    </a:lnTo>
                    <a:lnTo>
                      <a:pt x="808" y="167"/>
                    </a:lnTo>
                    <a:lnTo>
                      <a:pt x="812" y="167"/>
                    </a:lnTo>
                    <a:lnTo>
                      <a:pt x="814" y="164"/>
                    </a:lnTo>
                    <a:lnTo>
                      <a:pt x="819" y="158"/>
                    </a:lnTo>
                    <a:lnTo>
                      <a:pt x="820" y="154"/>
                    </a:lnTo>
                    <a:lnTo>
                      <a:pt x="823" y="152"/>
                    </a:lnTo>
                    <a:lnTo>
                      <a:pt x="829" y="149"/>
                    </a:lnTo>
                    <a:lnTo>
                      <a:pt x="846" y="149"/>
                    </a:lnTo>
                    <a:lnTo>
                      <a:pt x="860" y="148"/>
                    </a:lnTo>
                    <a:lnTo>
                      <a:pt x="868" y="145"/>
                    </a:lnTo>
                    <a:lnTo>
                      <a:pt x="874" y="142"/>
                    </a:lnTo>
                    <a:lnTo>
                      <a:pt x="882" y="137"/>
                    </a:lnTo>
                    <a:lnTo>
                      <a:pt x="887" y="137"/>
                    </a:lnTo>
                    <a:lnTo>
                      <a:pt x="896" y="139"/>
                    </a:lnTo>
                    <a:lnTo>
                      <a:pt x="901" y="141"/>
                    </a:lnTo>
                    <a:lnTo>
                      <a:pt x="905" y="143"/>
                    </a:lnTo>
                    <a:lnTo>
                      <a:pt x="909" y="143"/>
                    </a:lnTo>
                    <a:lnTo>
                      <a:pt x="911" y="145"/>
                    </a:lnTo>
                    <a:lnTo>
                      <a:pt x="912" y="145"/>
                    </a:lnTo>
                    <a:lnTo>
                      <a:pt x="913" y="143"/>
                    </a:lnTo>
                    <a:lnTo>
                      <a:pt x="915" y="141"/>
                    </a:lnTo>
                    <a:lnTo>
                      <a:pt x="916" y="139"/>
                    </a:lnTo>
                    <a:lnTo>
                      <a:pt x="922" y="137"/>
                    </a:lnTo>
                    <a:lnTo>
                      <a:pt x="938" y="137"/>
                    </a:lnTo>
                    <a:lnTo>
                      <a:pt x="946" y="135"/>
                    </a:lnTo>
                    <a:lnTo>
                      <a:pt x="950" y="134"/>
                    </a:lnTo>
                    <a:lnTo>
                      <a:pt x="953" y="132"/>
                    </a:lnTo>
                    <a:lnTo>
                      <a:pt x="956" y="132"/>
                    </a:lnTo>
                    <a:lnTo>
                      <a:pt x="958" y="134"/>
                    </a:lnTo>
                    <a:lnTo>
                      <a:pt x="964" y="139"/>
                    </a:lnTo>
                    <a:lnTo>
                      <a:pt x="967" y="141"/>
                    </a:lnTo>
                    <a:lnTo>
                      <a:pt x="974" y="141"/>
                    </a:lnTo>
                    <a:lnTo>
                      <a:pt x="982" y="137"/>
                    </a:lnTo>
                    <a:lnTo>
                      <a:pt x="987" y="130"/>
                    </a:lnTo>
                    <a:lnTo>
                      <a:pt x="991" y="126"/>
                    </a:lnTo>
                    <a:lnTo>
                      <a:pt x="997" y="123"/>
                    </a:lnTo>
                    <a:lnTo>
                      <a:pt x="1013" y="120"/>
                    </a:lnTo>
                    <a:lnTo>
                      <a:pt x="1021" y="121"/>
                    </a:lnTo>
                    <a:lnTo>
                      <a:pt x="1031" y="124"/>
                    </a:lnTo>
                    <a:lnTo>
                      <a:pt x="1039" y="127"/>
                    </a:lnTo>
                    <a:lnTo>
                      <a:pt x="1049" y="128"/>
                    </a:lnTo>
                    <a:lnTo>
                      <a:pt x="1056" y="130"/>
                    </a:lnTo>
                    <a:lnTo>
                      <a:pt x="1064" y="132"/>
                    </a:lnTo>
                    <a:lnTo>
                      <a:pt x="1075" y="138"/>
                    </a:lnTo>
                    <a:lnTo>
                      <a:pt x="1088" y="141"/>
                    </a:lnTo>
                    <a:lnTo>
                      <a:pt x="1094" y="139"/>
                    </a:lnTo>
                    <a:lnTo>
                      <a:pt x="1095" y="135"/>
                    </a:lnTo>
                    <a:lnTo>
                      <a:pt x="1094" y="132"/>
                    </a:lnTo>
                    <a:lnTo>
                      <a:pt x="1091" y="128"/>
                    </a:lnTo>
                    <a:lnTo>
                      <a:pt x="1086" y="123"/>
                    </a:lnTo>
                    <a:lnTo>
                      <a:pt x="1077" y="119"/>
                    </a:lnTo>
                    <a:lnTo>
                      <a:pt x="1069" y="111"/>
                    </a:lnTo>
                    <a:lnTo>
                      <a:pt x="1068" y="102"/>
                    </a:lnTo>
                    <a:lnTo>
                      <a:pt x="1071" y="95"/>
                    </a:lnTo>
                    <a:lnTo>
                      <a:pt x="1077" y="93"/>
                    </a:lnTo>
                    <a:lnTo>
                      <a:pt x="1082" y="91"/>
                    </a:lnTo>
                    <a:lnTo>
                      <a:pt x="1084" y="90"/>
                    </a:lnTo>
                    <a:lnTo>
                      <a:pt x="1086" y="89"/>
                    </a:lnTo>
                    <a:lnTo>
                      <a:pt x="1087" y="86"/>
                    </a:lnTo>
                    <a:lnTo>
                      <a:pt x="1092" y="80"/>
                    </a:lnTo>
                    <a:lnTo>
                      <a:pt x="1099" y="75"/>
                    </a:lnTo>
                    <a:lnTo>
                      <a:pt x="1106" y="67"/>
                    </a:lnTo>
                    <a:lnTo>
                      <a:pt x="1112" y="61"/>
                    </a:lnTo>
                    <a:lnTo>
                      <a:pt x="1118" y="60"/>
                    </a:lnTo>
                    <a:lnTo>
                      <a:pt x="1132" y="68"/>
                    </a:lnTo>
                    <a:lnTo>
                      <a:pt x="1146" y="78"/>
                    </a:lnTo>
                    <a:lnTo>
                      <a:pt x="1151" y="83"/>
                    </a:lnTo>
                    <a:lnTo>
                      <a:pt x="1150" y="89"/>
                    </a:lnTo>
                    <a:lnTo>
                      <a:pt x="1144" y="100"/>
                    </a:lnTo>
                    <a:lnTo>
                      <a:pt x="1144" y="108"/>
                    </a:lnTo>
                    <a:lnTo>
                      <a:pt x="1146" y="117"/>
                    </a:lnTo>
                    <a:lnTo>
                      <a:pt x="1147" y="128"/>
                    </a:lnTo>
                    <a:lnTo>
                      <a:pt x="1150" y="134"/>
                    </a:lnTo>
                    <a:lnTo>
                      <a:pt x="1151" y="138"/>
                    </a:lnTo>
                    <a:lnTo>
                      <a:pt x="1149" y="145"/>
                    </a:lnTo>
                    <a:lnTo>
                      <a:pt x="1144" y="152"/>
                    </a:lnTo>
                    <a:lnTo>
                      <a:pt x="1139" y="158"/>
                    </a:lnTo>
                    <a:lnTo>
                      <a:pt x="1132" y="164"/>
                    </a:lnTo>
                    <a:lnTo>
                      <a:pt x="1125" y="171"/>
                    </a:lnTo>
                    <a:lnTo>
                      <a:pt x="1121" y="178"/>
                    </a:lnTo>
                    <a:lnTo>
                      <a:pt x="1121" y="180"/>
                    </a:lnTo>
                    <a:lnTo>
                      <a:pt x="1125" y="180"/>
                    </a:lnTo>
                    <a:lnTo>
                      <a:pt x="1132" y="178"/>
                    </a:lnTo>
                    <a:lnTo>
                      <a:pt x="1140" y="174"/>
                    </a:lnTo>
                    <a:lnTo>
                      <a:pt x="1147" y="171"/>
                    </a:lnTo>
                    <a:lnTo>
                      <a:pt x="1150" y="169"/>
                    </a:lnTo>
                    <a:lnTo>
                      <a:pt x="1151" y="167"/>
                    </a:lnTo>
                    <a:lnTo>
                      <a:pt x="1157" y="161"/>
                    </a:lnTo>
                    <a:lnTo>
                      <a:pt x="1162" y="153"/>
                    </a:lnTo>
                    <a:lnTo>
                      <a:pt x="1168" y="146"/>
                    </a:lnTo>
                    <a:lnTo>
                      <a:pt x="1173" y="141"/>
                    </a:lnTo>
                    <a:lnTo>
                      <a:pt x="1177" y="138"/>
                    </a:lnTo>
                    <a:lnTo>
                      <a:pt x="1181" y="137"/>
                    </a:lnTo>
                    <a:lnTo>
                      <a:pt x="1184" y="135"/>
                    </a:lnTo>
                    <a:lnTo>
                      <a:pt x="1188" y="137"/>
                    </a:lnTo>
                    <a:lnTo>
                      <a:pt x="1190" y="138"/>
                    </a:lnTo>
                    <a:lnTo>
                      <a:pt x="1191" y="142"/>
                    </a:lnTo>
                    <a:lnTo>
                      <a:pt x="1196" y="148"/>
                    </a:lnTo>
                    <a:lnTo>
                      <a:pt x="1205" y="149"/>
                    </a:lnTo>
                    <a:lnTo>
                      <a:pt x="1216" y="146"/>
                    </a:lnTo>
                    <a:lnTo>
                      <a:pt x="1220" y="145"/>
                    </a:lnTo>
                    <a:lnTo>
                      <a:pt x="1220" y="141"/>
                    </a:lnTo>
                    <a:lnTo>
                      <a:pt x="1218" y="138"/>
                    </a:lnTo>
                    <a:lnTo>
                      <a:pt x="1217" y="134"/>
                    </a:lnTo>
                    <a:lnTo>
                      <a:pt x="1216" y="131"/>
                    </a:lnTo>
                    <a:lnTo>
                      <a:pt x="1214" y="126"/>
                    </a:lnTo>
                    <a:lnTo>
                      <a:pt x="1213" y="121"/>
                    </a:lnTo>
                    <a:lnTo>
                      <a:pt x="1207" y="120"/>
                    </a:lnTo>
                    <a:lnTo>
                      <a:pt x="1201" y="120"/>
                    </a:lnTo>
                    <a:lnTo>
                      <a:pt x="1194" y="123"/>
                    </a:lnTo>
                    <a:lnTo>
                      <a:pt x="1187" y="124"/>
                    </a:lnTo>
                    <a:lnTo>
                      <a:pt x="1179" y="127"/>
                    </a:lnTo>
                    <a:lnTo>
                      <a:pt x="1170" y="135"/>
                    </a:lnTo>
                    <a:lnTo>
                      <a:pt x="1168" y="137"/>
                    </a:lnTo>
                    <a:lnTo>
                      <a:pt x="1166" y="138"/>
                    </a:lnTo>
                    <a:lnTo>
                      <a:pt x="1165" y="137"/>
                    </a:lnTo>
                    <a:lnTo>
                      <a:pt x="1164" y="134"/>
                    </a:lnTo>
                    <a:lnTo>
                      <a:pt x="1164" y="130"/>
                    </a:lnTo>
                    <a:lnTo>
                      <a:pt x="1165" y="126"/>
                    </a:lnTo>
                    <a:lnTo>
                      <a:pt x="1165" y="109"/>
                    </a:lnTo>
                    <a:lnTo>
                      <a:pt x="1162" y="101"/>
                    </a:lnTo>
                    <a:lnTo>
                      <a:pt x="1161" y="94"/>
                    </a:lnTo>
                    <a:lnTo>
                      <a:pt x="1161" y="91"/>
                    </a:lnTo>
                    <a:lnTo>
                      <a:pt x="1162" y="90"/>
                    </a:lnTo>
                    <a:lnTo>
                      <a:pt x="1162" y="89"/>
                    </a:lnTo>
                    <a:lnTo>
                      <a:pt x="1164" y="86"/>
                    </a:lnTo>
                    <a:lnTo>
                      <a:pt x="1169" y="80"/>
                    </a:lnTo>
                    <a:lnTo>
                      <a:pt x="1173" y="72"/>
                    </a:lnTo>
                    <a:lnTo>
                      <a:pt x="1175" y="71"/>
                    </a:lnTo>
                    <a:lnTo>
                      <a:pt x="1177" y="74"/>
                    </a:lnTo>
                    <a:lnTo>
                      <a:pt x="1179" y="76"/>
                    </a:lnTo>
                    <a:lnTo>
                      <a:pt x="1179" y="89"/>
                    </a:lnTo>
                    <a:lnTo>
                      <a:pt x="1180" y="91"/>
                    </a:lnTo>
                    <a:lnTo>
                      <a:pt x="1180" y="95"/>
                    </a:lnTo>
                    <a:lnTo>
                      <a:pt x="1181" y="100"/>
                    </a:lnTo>
                    <a:lnTo>
                      <a:pt x="1183" y="102"/>
                    </a:lnTo>
                    <a:lnTo>
                      <a:pt x="1184" y="102"/>
                    </a:lnTo>
                    <a:lnTo>
                      <a:pt x="1185" y="104"/>
                    </a:lnTo>
                    <a:lnTo>
                      <a:pt x="1188" y="104"/>
                    </a:lnTo>
                    <a:lnTo>
                      <a:pt x="1191" y="102"/>
                    </a:lnTo>
                    <a:lnTo>
                      <a:pt x="1192" y="101"/>
                    </a:lnTo>
                    <a:lnTo>
                      <a:pt x="1195" y="101"/>
                    </a:lnTo>
                    <a:lnTo>
                      <a:pt x="1199" y="98"/>
                    </a:lnTo>
                    <a:lnTo>
                      <a:pt x="1201" y="91"/>
                    </a:lnTo>
                    <a:lnTo>
                      <a:pt x="1202" y="83"/>
                    </a:lnTo>
                    <a:lnTo>
                      <a:pt x="1205" y="76"/>
                    </a:lnTo>
                    <a:lnTo>
                      <a:pt x="1211" y="72"/>
                    </a:lnTo>
                    <a:lnTo>
                      <a:pt x="1221" y="72"/>
                    </a:lnTo>
                    <a:lnTo>
                      <a:pt x="1232" y="79"/>
                    </a:lnTo>
                    <a:lnTo>
                      <a:pt x="1239" y="84"/>
                    </a:lnTo>
                    <a:lnTo>
                      <a:pt x="1243" y="87"/>
                    </a:lnTo>
                    <a:lnTo>
                      <a:pt x="1255" y="91"/>
                    </a:lnTo>
                    <a:lnTo>
                      <a:pt x="1261" y="94"/>
                    </a:lnTo>
                    <a:lnTo>
                      <a:pt x="1265" y="95"/>
                    </a:lnTo>
                    <a:lnTo>
                      <a:pt x="1268" y="98"/>
                    </a:lnTo>
                    <a:lnTo>
                      <a:pt x="1269" y="101"/>
                    </a:lnTo>
                    <a:lnTo>
                      <a:pt x="1269" y="105"/>
                    </a:lnTo>
                    <a:lnTo>
                      <a:pt x="1270" y="109"/>
                    </a:lnTo>
                    <a:lnTo>
                      <a:pt x="1270" y="113"/>
                    </a:lnTo>
                    <a:lnTo>
                      <a:pt x="1272" y="117"/>
                    </a:lnTo>
                    <a:lnTo>
                      <a:pt x="1277" y="120"/>
                    </a:lnTo>
                    <a:lnTo>
                      <a:pt x="1283" y="120"/>
                    </a:lnTo>
                    <a:lnTo>
                      <a:pt x="1285" y="119"/>
                    </a:lnTo>
                    <a:lnTo>
                      <a:pt x="1287" y="113"/>
                    </a:lnTo>
                    <a:lnTo>
                      <a:pt x="1287" y="106"/>
                    </a:lnTo>
                    <a:lnTo>
                      <a:pt x="1285" y="100"/>
                    </a:lnTo>
                    <a:lnTo>
                      <a:pt x="1283" y="94"/>
                    </a:lnTo>
                    <a:lnTo>
                      <a:pt x="1277" y="90"/>
                    </a:lnTo>
                    <a:lnTo>
                      <a:pt x="1266" y="84"/>
                    </a:lnTo>
                    <a:lnTo>
                      <a:pt x="1254" y="78"/>
                    </a:lnTo>
                    <a:lnTo>
                      <a:pt x="1244" y="71"/>
                    </a:lnTo>
                    <a:lnTo>
                      <a:pt x="1243" y="68"/>
                    </a:lnTo>
                    <a:lnTo>
                      <a:pt x="1242" y="67"/>
                    </a:lnTo>
                    <a:lnTo>
                      <a:pt x="1244" y="64"/>
                    </a:lnTo>
                    <a:lnTo>
                      <a:pt x="1247" y="64"/>
                    </a:lnTo>
                    <a:lnTo>
                      <a:pt x="1250" y="63"/>
                    </a:lnTo>
                    <a:lnTo>
                      <a:pt x="1277" y="63"/>
                    </a:lnTo>
                    <a:lnTo>
                      <a:pt x="1284" y="64"/>
                    </a:lnTo>
                    <a:lnTo>
                      <a:pt x="1287" y="64"/>
                    </a:lnTo>
                    <a:lnTo>
                      <a:pt x="1289" y="63"/>
                    </a:lnTo>
                    <a:lnTo>
                      <a:pt x="1299" y="60"/>
                    </a:lnTo>
                    <a:lnTo>
                      <a:pt x="1309" y="56"/>
                    </a:lnTo>
                    <a:lnTo>
                      <a:pt x="1318" y="50"/>
                    </a:lnTo>
                    <a:lnTo>
                      <a:pt x="1328" y="43"/>
                    </a:lnTo>
                    <a:lnTo>
                      <a:pt x="1347" y="35"/>
                    </a:lnTo>
                    <a:lnTo>
                      <a:pt x="1359" y="32"/>
                    </a:lnTo>
                    <a:lnTo>
                      <a:pt x="1374" y="32"/>
                    </a:lnTo>
                    <a:lnTo>
                      <a:pt x="1386" y="34"/>
                    </a:lnTo>
                    <a:lnTo>
                      <a:pt x="1396" y="32"/>
                    </a:lnTo>
                    <a:lnTo>
                      <a:pt x="1406" y="28"/>
                    </a:lnTo>
                    <a:lnTo>
                      <a:pt x="1415" y="23"/>
                    </a:lnTo>
                    <a:lnTo>
                      <a:pt x="1421" y="19"/>
                    </a:lnTo>
                    <a:lnTo>
                      <a:pt x="1425" y="13"/>
                    </a:lnTo>
                    <a:lnTo>
                      <a:pt x="1434" y="4"/>
                    </a:lnTo>
                    <a:lnTo>
                      <a:pt x="1437" y="4"/>
                    </a:lnTo>
                    <a:lnTo>
                      <a:pt x="1440" y="6"/>
                    </a:lnTo>
                    <a:lnTo>
                      <a:pt x="1441" y="17"/>
                    </a:lnTo>
                    <a:lnTo>
                      <a:pt x="1444" y="20"/>
                    </a:lnTo>
                    <a:lnTo>
                      <a:pt x="1452" y="23"/>
                    </a:lnTo>
                    <a:lnTo>
                      <a:pt x="1462" y="24"/>
                    </a:lnTo>
                    <a:lnTo>
                      <a:pt x="1470" y="26"/>
                    </a:lnTo>
                    <a:lnTo>
                      <a:pt x="1475" y="26"/>
                    </a:lnTo>
                    <a:lnTo>
                      <a:pt x="1482" y="24"/>
                    </a:lnTo>
                    <a:lnTo>
                      <a:pt x="1492" y="20"/>
                    </a:lnTo>
                    <a:lnTo>
                      <a:pt x="1507" y="13"/>
                    </a:lnTo>
                    <a:lnTo>
                      <a:pt x="1512" y="9"/>
                    </a:lnTo>
                    <a:lnTo>
                      <a:pt x="1516" y="6"/>
                    </a:lnTo>
                    <a:lnTo>
                      <a:pt x="1519" y="2"/>
                    </a:lnTo>
                    <a:lnTo>
                      <a:pt x="15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35"/>
              <p:cNvSpPr>
                <a:spLocks/>
              </p:cNvSpPr>
              <p:nvPr/>
            </p:nvSpPr>
            <p:spPr bwMode="auto">
              <a:xfrm>
                <a:off x="4823154" y="3910525"/>
                <a:ext cx="1312" cy="30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3" y="4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36"/>
              <p:cNvSpPr>
                <a:spLocks/>
              </p:cNvSpPr>
              <p:nvPr/>
            </p:nvSpPr>
            <p:spPr bwMode="auto">
              <a:xfrm>
                <a:off x="4541475" y="3917086"/>
                <a:ext cx="97100" cy="45926"/>
              </a:xfrm>
              <a:custGeom>
                <a:avLst/>
                <a:gdLst/>
                <a:ahLst/>
                <a:cxnLst>
                  <a:cxn ang="0">
                    <a:pos x="211" y="0"/>
                  </a:cxn>
                  <a:cxn ang="0">
                    <a:pos x="217" y="1"/>
                  </a:cxn>
                  <a:cxn ang="0">
                    <a:pos x="222" y="5"/>
                  </a:cxn>
                  <a:cxn ang="0">
                    <a:pos x="222" y="9"/>
                  </a:cxn>
                  <a:cxn ang="0">
                    <a:pos x="217" y="16"/>
                  </a:cxn>
                  <a:cxn ang="0">
                    <a:pos x="209" y="24"/>
                  </a:cxn>
                  <a:cxn ang="0">
                    <a:pos x="201" y="31"/>
                  </a:cxn>
                  <a:cxn ang="0">
                    <a:pos x="192" y="35"/>
                  </a:cxn>
                  <a:cxn ang="0">
                    <a:pos x="183" y="35"/>
                  </a:cxn>
                  <a:cxn ang="0">
                    <a:pos x="174" y="34"/>
                  </a:cxn>
                  <a:cxn ang="0">
                    <a:pos x="160" y="33"/>
                  </a:cxn>
                  <a:cxn ang="0">
                    <a:pos x="144" y="33"/>
                  </a:cxn>
                  <a:cxn ang="0">
                    <a:pos x="130" y="34"/>
                  </a:cxn>
                  <a:cxn ang="0">
                    <a:pos x="118" y="35"/>
                  </a:cxn>
                  <a:cxn ang="0">
                    <a:pos x="101" y="41"/>
                  </a:cxn>
                  <a:cxn ang="0">
                    <a:pos x="86" y="49"/>
                  </a:cxn>
                  <a:cxn ang="0">
                    <a:pos x="73" y="59"/>
                  </a:cxn>
                  <a:cxn ang="0">
                    <a:pos x="67" y="63"/>
                  </a:cxn>
                  <a:cxn ang="0">
                    <a:pos x="64" y="66"/>
                  </a:cxn>
                  <a:cxn ang="0">
                    <a:pos x="63" y="70"/>
                  </a:cxn>
                  <a:cxn ang="0">
                    <a:pos x="63" y="76"/>
                  </a:cxn>
                  <a:cxn ang="0">
                    <a:pos x="64" y="78"/>
                  </a:cxn>
                  <a:cxn ang="0">
                    <a:pos x="70" y="81"/>
                  </a:cxn>
                  <a:cxn ang="0">
                    <a:pos x="74" y="89"/>
                  </a:cxn>
                  <a:cxn ang="0">
                    <a:pos x="74" y="97"/>
                  </a:cxn>
                  <a:cxn ang="0">
                    <a:pos x="71" y="100"/>
                  </a:cxn>
                  <a:cxn ang="0">
                    <a:pos x="64" y="105"/>
                  </a:cxn>
                  <a:cxn ang="0">
                    <a:pos x="55" y="105"/>
                  </a:cxn>
                  <a:cxn ang="0">
                    <a:pos x="45" y="104"/>
                  </a:cxn>
                  <a:cxn ang="0">
                    <a:pos x="36" y="100"/>
                  </a:cxn>
                  <a:cxn ang="0">
                    <a:pos x="23" y="93"/>
                  </a:cxn>
                  <a:cxn ang="0">
                    <a:pos x="11" y="90"/>
                  </a:cxn>
                  <a:cxn ang="0">
                    <a:pos x="3" y="87"/>
                  </a:cxn>
                  <a:cxn ang="0">
                    <a:pos x="0" y="83"/>
                  </a:cxn>
                  <a:cxn ang="0">
                    <a:pos x="1" y="76"/>
                  </a:cxn>
                  <a:cxn ang="0">
                    <a:pos x="6" y="70"/>
                  </a:cxn>
                  <a:cxn ang="0">
                    <a:pos x="11" y="66"/>
                  </a:cxn>
                  <a:cxn ang="0">
                    <a:pos x="30" y="56"/>
                  </a:cxn>
                  <a:cxn ang="0">
                    <a:pos x="42" y="49"/>
                  </a:cxn>
                  <a:cxn ang="0">
                    <a:pos x="55" y="44"/>
                  </a:cxn>
                  <a:cxn ang="0">
                    <a:pos x="64" y="37"/>
                  </a:cxn>
                  <a:cxn ang="0">
                    <a:pos x="71" y="29"/>
                  </a:cxn>
                  <a:cxn ang="0">
                    <a:pos x="78" y="23"/>
                  </a:cxn>
                  <a:cxn ang="0">
                    <a:pos x="85" y="20"/>
                  </a:cxn>
                  <a:cxn ang="0">
                    <a:pos x="93" y="19"/>
                  </a:cxn>
                  <a:cxn ang="0">
                    <a:pos x="107" y="18"/>
                  </a:cxn>
                  <a:cxn ang="0">
                    <a:pos x="122" y="15"/>
                  </a:cxn>
                  <a:cxn ang="0">
                    <a:pos x="135" y="12"/>
                  </a:cxn>
                  <a:cxn ang="0">
                    <a:pos x="146" y="9"/>
                  </a:cxn>
                  <a:cxn ang="0">
                    <a:pos x="153" y="9"/>
                  </a:cxn>
                  <a:cxn ang="0">
                    <a:pos x="160" y="11"/>
                  </a:cxn>
                  <a:cxn ang="0">
                    <a:pos x="170" y="12"/>
                  </a:cxn>
                  <a:cxn ang="0">
                    <a:pos x="182" y="12"/>
                  </a:cxn>
                  <a:cxn ang="0">
                    <a:pos x="192" y="9"/>
                  </a:cxn>
                  <a:cxn ang="0">
                    <a:pos x="198" y="5"/>
                  </a:cxn>
                  <a:cxn ang="0">
                    <a:pos x="204" y="1"/>
                  </a:cxn>
                  <a:cxn ang="0">
                    <a:pos x="211" y="0"/>
                  </a:cxn>
                </a:cxnLst>
                <a:rect l="0" t="0" r="r" b="b"/>
                <a:pathLst>
                  <a:path w="222" h="105">
                    <a:moveTo>
                      <a:pt x="211" y="0"/>
                    </a:moveTo>
                    <a:lnTo>
                      <a:pt x="217" y="1"/>
                    </a:lnTo>
                    <a:lnTo>
                      <a:pt x="222" y="5"/>
                    </a:lnTo>
                    <a:lnTo>
                      <a:pt x="222" y="9"/>
                    </a:lnTo>
                    <a:lnTo>
                      <a:pt x="217" y="16"/>
                    </a:lnTo>
                    <a:lnTo>
                      <a:pt x="209" y="24"/>
                    </a:lnTo>
                    <a:lnTo>
                      <a:pt x="201" y="31"/>
                    </a:lnTo>
                    <a:lnTo>
                      <a:pt x="192" y="35"/>
                    </a:lnTo>
                    <a:lnTo>
                      <a:pt x="183" y="35"/>
                    </a:lnTo>
                    <a:lnTo>
                      <a:pt x="174" y="34"/>
                    </a:lnTo>
                    <a:lnTo>
                      <a:pt x="160" y="33"/>
                    </a:lnTo>
                    <a:lnTo>
                      <a:pt x="144" y="33"/>
                    </a:lnTo>
                    <a:lnTo>
                      <a:pt x="130" y="34"/>
                    </a:lnTo>
                    <a:lnTo>
                      <a:pt x="118" y="35"/>
                    </a:lnTo>
                    <a:lnTo>
                      <a:pt x="101" y="41"/>
                    </a:lnTo>
                    <a:lnTo>
                      <a:pt x="86" y="49"/>
                    </a:lnTo>
                    <a:lnTo>
                      <a:pt x="73" y="59"/>
                    </a:lnTo>
                    <a:lnTo>
                      <a:pt x="67" y="63"/>
                    </a:lnTo>
                    <a:lnTo>
                      <a:pt x="64" y="66"/>
                    </a:lnTo>
                    <a:lnTo>
                      <a:pt x="63" y="70"/>
                    </a:lnTo>
                    <a:lnTo>
                      <a:pt x="63" y="76"/>
                    </a:lnTo>
                    <a:lnTo>
                      <a:pt x="64" y="78"/>
                    </a:lnTo>
                    <a:lnTo>
                      <a:pt x="70" y="81"/>
                    </a:lnTo>
                    <a:lnTo>
                      <a:pt x="74" y="89"/>
                    </a:lnTo>
                    <a:lnTo>
                      <a:pt x="74" y="97"/>
                    </a:lnTo>
                    <a:lnTo>
                      <a:pt x="71" y="100"/>
                    </a:lnTo>
                    <a:lnTo>
                      <a:pt x="64" y="105"/>
                    </a:lnTo>
                    <a:lnTo>
                      <a:pt x="55" y="105"/>
                    </a:lnTo>
                    <a:lnTo>
                      <a:pt x="45" y="104"/>
                    </a:lnTo>
                    <a:lnTo>
                      <a:pt x="36" y="100"/>
                    </a:lnTo>
                    <a:lnTo>
                      <a:pt x="23" y="93"/>
                    </a:lnTo>
                    <a:lnTo>
                      <a:pt x="11" y="90"/>
                    </a:lnTo>
                    <a:lnTo>
                      <a:pt x="3" y="87"/>
                    </a:lnTo>
                    <a:lnTo>
                      <a:pt x="0" y="83"/>
                    </a:lnTo>
                    <a:lnTo>
                      <a:pt x="1" y="76"/>
                    </a:lnTo>
                    <a:lnTo>
                      <a:pt x="6" y="70"/>
                    </a:lnTo>
                    <a:lnTo>
                      <a:pt x="11" y="66"/>
                    </a:lnTo>
                    <a:lnTo>
                      <a:pt x="30" y="56"/>
                    </a:lnTo>
                    <a:lnTo>
                      <a:pt x="42" y="49"/>
                    </a:lnTo>
                    <a:lnTo>
                      <a:pt x="55" y="44"/>
                    </a:lnTo>
                    <a:lnTo>
                      <a:pt x="64" y="37"/>
                    </a:lnTo>
                    <a:lnTo>
                      <a:pt x="71" y="29"/>
                    </a:lnTo>
                    <a:lnTo>
                      <a:pt x="78" y="23"/>
                    </a:lnTo>
                    <a:lnTo>
                      <a:pt x="85" y="20"/>
                    </a:lnTo>
                    <a:lnTo>
                      <a:pt x="93" y="19"/>
                    </a:lnTo>
                    <a:lnTo>
                      <a:pt x="107" y="18"/>
                    </a:lnTo>
                    <a:lnTo>
                      <a:pt x="122" y="15"/>
                    </a:lnTo>
                    <a:lnTo>
                      <a:pt x="135" y="12"/>
                    </a:lnTo>
                    <a:lnTo>
                      <a:pt x="146" y="9"/>
                    </a:lnTo>
                    <a:lnTo>
                      <a:pt x="153" y="9"/>
                    </a:lnTo>
                    <a:lnTo>
                      <a:pt x="160" y="11"/>
                    </a:lnTo>
                    <a:lnTo>
                      <a:pt x="170" y="12"/>
                    </a:lnTo>
                    <a:lnTo>
                      <a:pt x="182" y="12"/>
                    </a:lnTo>
                    <a:lnTo>
                      <a:pt x="192" y="9"/>
                    </a:lnTo>
                    <a:lnTo>
                      <a:pt x="198" y="5"/>
                    </a:lnTo>
                    <a:lnTo>
                      <a:pt x="204" y="1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5030040" y="4128346"/>
                <a:ext cx="37178" cy="20558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7" y="0"/>
                  </a:cxn>
                  <a:cxn ang="0">
                    <a:pos x="40" y="3"/>
                  </a:cxn>
                  <a:cxn ang="0">
                    <a:pos x="43" y="5"/>
                  </a:cxn>
                  <a:cxn ang="0">
                    <a:pos x="47" y="9"/>
                  </a:cxn>
                  <a:cxn ang="0">
                    <a:pos x="49" y="10"/>
                  </a:cxn>
                  <a:cxn ang="0">
                    <a:pos x="52" y="13"/>
                  </a:cxn>
                  <a:cxn ang="0">
                    <a:pos x="66" y="13"/>
                  </a:cxn>
                  <a:cxn ang="0">
                    <a:pos x="74" y="15"/>
                  </a:cxn>
                  <a:cxn ang="0">
                    <a:pos x="81" y="20"/>
                  </a:cxn>
                  <a:cxn ang="0">
                    <a:pos x="85" y="25"/>
                  </a:cxn>
                  <a:cxn ang="0">
                    <a:pos x="85" y="28"/>
                  </a:cxn>
                  <a:cxn ang="0">
                    <a:pos x="82" y="33"/>
                  </a:cxn>
                  <a:cxn ang="0">
                    <a:pos x="79" y="35"/>
                  </a:cxn>
                  <a:cxn ang="0">
                    <a:pos x="77" y="35"/>
                  </a:cxn>
                  <a:cxn ang="0">
                    <a:pos x="74" y="36"/>
                  </a:cxn>
                  <a:cxn ang="0">
                    <a:pos x="66" y="36"/>
                  </a:cxn>
                  <a:cxn ang="0">
                    <a:pos x="63" y="37"/>
                  </a:cxn>
                  <a:cxn ang="0">
                    <a:pos x="56" y="39"/>
                  </a:cxn>
                  <a:cxn ang="0">
                    <a:pos x="47" y="42"/>
                  </a:cxn>
                  <a:cxn ang="0">
                    <a:pos x="25" y="44"/>
                  </a:cxn>
                  <a:cxn ang="0">
                    <a:pos x="17" y="47"/>
                  </a:cxn>
                  <a:cxn ang="0">
                    <a:pos x="8" y="47"/>
                  </a:cxn>
                  <a:cxn ang="0">
                    <a:pos x="2" y="42"/>
                  </a:cxn>
                  <a:cxn ang="0">
                    <a:pos x="0" y="36"/>
                  </a:cxn>
                  <a:cxn ang="0">
                    <a:pos x="4" y="31"/>
                  </a:cxn>
                  <a:cxn ang="0">
                    <a:pos x="12" y="26"/>
                  </a:cxn>
                  <a:cxn ang="0">
                    <a:pos x="19" y="22"/>
                  </a:cxn>
                  <a:cxn ang="0">
                    <a:pos x="22" y="20"/>
                  </a:cxn>
                  <a:cxn ang="0">
                    <a:pos x="22" y="18"/>
                  </a:cxn>
                  <a:cxn ang="0">
                    <a:pos x="23" y="15"/>
                  </a:cxn>
                  <a:cxn ang="0">
                    <a:pos x="23" y="11"/>
                  </a:cxn>
                  <a:cxn ang="0">
                    <a:pos x="25" y="9"/>
                  </a:cxn>
                  <a:cxn ang="0">
                    <a:pos x="28" y="5"/>
                  </a:cxn>
                  <a:cxn ang="0">
                    <a:pos x="30" y="2"/>
                  </a:cxn>
                  <a:cxn ang="0">
                    <a:pos x="33" y="0"/>
                  </a:cxn>
                </a:cxnLst>
                <a:rect l="0" t="0" r="r" b="b"/>
                <a:pathLst>
                  <a:path w="85" h="47">
                    <a:moveTo>
                      <a:pt x="33" y="0"/>
                    </a:moveTo>
                    <a:lnTo>
                      <a:pt x="37" y="0"/>
                    </a:lnTo>
                    <a:lnTo>
                      <a:pt x="40" y="3"/>
                    </a:lnTo>
                    <a:lnTo>
                      <a:pt x="43" y="5"/>
                    </a:lnTo>
                    <a:lnTo>
                      <a:pt x="47" y="9"/>
                    </a:lnTo>
                    <a:lnTo>
                      <a:pt x="49" y="10"/>
                    </a:lnTo>
                    <a:lnTo>
                      <a:pt x="52" y="13"/>
                    </a:lnTo>
                    <a:lnTo>
                      <a:pt x="66" y="13"/>
                    </a:lnTo>
                    <a:lnTo>
                      <a:pt x="74" y="15"/>
                    </a:lnTo>
                    <a:lnTo>
                      <a:pt x="81" y="20"/>
                    </a:lnTo>
                    <a:lnTo>
                      <a:pt x="85" y="25"/>
                    </a:lnTo>
                    <a:lnTo>
                      <a:pt x="85" y="28"/>
                    </a:lnTo>
                    <a:lnTo>
                      <a:pt x="82" y="33"/>
                    </a:lnTo>
                    <a:lnTo>
                      <a:pt x="79" y="35"/>
                    </a:lnTo>
                    <a:lnTo>
                      <a:pt x="77" y="35"/>
                    </a:lnTo>
                    <a:lnTo>
                      <a:pt x="74" y="36"/>
                    </a:lnTo>
                    <a:lnTo>
                      <a:pt x="66" y="36"/>
                    </a:lnTo>
                    <a:lnTo>
                      <a:pt x="63" y="37"/>
                    </a:lnTo>
                    <a:lnTo>
                      <a:pt x="56" y="39"/>
                    </a:lnTo>
                    <a:lnTo>
                      <a:pt x="47" y="42"/>
                    </a:lnTo>
                    <a:lnTo>
                      <a:pt x="25" y="44"/>
                    </a:lnTo>
                    <a:lnTo>
                      <a:pt x="17" y="47"/>
                    </a:lnTo>
                    <a:lnTo>
                      <a:pt x="8" y="47"/>
                    </a:lnTo>
                    <a:lnTo>
                      <a:pt x="2" y="42"/>
                    </a:lnTo>
                    <a:lnTo>
                      <a:pt x="0" y="36"/>
                    </a:lnTo>
                    <a:lnTo>
                      <a:pt x="4" y="31"/>
                    </a:lnTo>
                    <a:lnTo>
                      <a:pt x="12" y="26"/>
                    </a:lnTo>
                    <a:lnTo>
                      <a:pt x="19" y="22"/>
                    </a:lnTo>
                    <a:lnTo>
                      <a:pt x="22" y="20"/>
                    </a:lnTo>
                    <a:lnTo>
                      <a:pt x="22" y="18"/>
                    </a:lnTo>
                    <a:lnTo>
                      <a:pt x="23" y="15"/>
                    </a:lnTo>
                    <a:lnTo>
                      <a:pt x="23" y="11"/>
                    </a:lnTo>
                    <a:lnTo>
                      <a:pt x="25" y="9"/>
                    </a:lnTo>
                    <a:lnTo>
                      <a:pt x="28" y="5"/>
                    </a:lnTo>
                    <a:lnTo>
                      <a:pt x="30" y="2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38"/>
              <p:cNvSpPr>
                <a:spLocks/>
              </p:cNvSpPr>
              <p:nvPr/>
            </p:nvSpPr>
            <p:spPr bwMode="auto">
              <a:xfrm>
                <a:off x="4974054" y="4149341"/>
                <a:ext cx="69982" cy="69108"/>
              </a:xfrm>
              <a:custGeom>
                <a:avLst/>
                <a:gdLst/>
                <a:ahLst/>
                <a:cxnLst>
                  <a:cxn ang="0">
                    <a:pos x="146" y="3"/>
                  </a:cxn>
                  <a:cxn ang="0">
                    <a:pos x="151" y="18"/>
                  </a:cxn>
                  <a:cxn ang="0">
                    <a:pos x="158" y="35"/>
                  </a:cxn>
                  <a:cxn ang="0">
                    <a:pos x="160" y="44"/>
                  </a:cxn>
                  <a:cxn ang="0">
                    <a:pos x="153" y="48"/>
                  </a:cxn>
                  <a:cxn ang="0">
                    <a:pos x="149" y="54"/>
                  </a:cxn>
                  <a:cxn ang="0">
                    <a:pos x="147" y="72"/>
                  </a:cxn>
                  <a:cxn ang="0">
                    <a:pos x="146" y="87"/>
                  </a:cxn>
                  <a:cxn ang="0">
                    <a:pos x="131" y="98"/>
                  </a:cxn>
                  <a:cxn ang="0">
                    <a:pos x="108" y="109"/>
                  </a:cxn>
                  <a:cxn ang="0">
                    <a:pos x="95" y="115"/>
                  </a:cxn>
                  <a:cxn ang="0">
                    <a:pos x="94" y="120"/>
                  </a:cxn>
                  <a:cxn ang="0">
                    <a:pos x="91" y="124"/>
                  </a:cxn>
                  <a:cxn ang="0">
                    <a:pos x="86" y="126"/>
                  </a:cxn>
                  <a:cxn ang="0">
                    <a:pos x="78" y="126"/>
                  </a:cxn>
                  <a:cxn ang="0">
                    <a:pos x="72" y="122"/>
                  </a:cxn>
                  <a:cxn ang="0">
                    <a:pos x="71" y="115"/>
                  </a:cxn>
                  <a:cxn ang="0">
                    <a:pos x="69" y="117"/>
                  </a:cxn>
                  <a:cxn ang="0">
                    <a:pos x="65" y="128"/>
                  </a:cxn>
                  <a:cxn ang="0">
                    <a:pos x="58" y="136"/>
                  </a:cxn>
                  <a:cxn ang="0">
                    <a:pos x="49" y="137"/>
                  </a:cxn>
                  <a:cxn ang="0">
                    <a:pos x="38" y="133"/>
                  </a:cxn>
                  <a:cxn ang="0">
                    <a:pos x="32" y="139"/>
                  </a:cxn>
                  <a:cxn ang="0">
                    <a:pos x="31" y="148"/>
                  </a:cxn>
                  <a:cxn ang="0">
                    <a:pos x="26" y="155"/>
                  </a:cxn>
                  <a:cxn ang="0">
                    <a:pos x="17" y="158"/>
                  </a:cxn>
                  <a:cxn ang="0">
                    <a:pos x="4" y="143"/>
                  </a:cxn>
                  <a:cxn ang="0">
                    <a:pos x="0" y="121"/>
                  </a:cxn>
                  <a:cxn ang="0">
                    <a:pos x="4" y="117"/>
                  </a:cxn>
                  <a:cxn ang="0">
                    <a:pos x="9" y="115"/>
                  </a:cxn>
                  <a:cxn ang="0">
                    <a:pos x="15" y="114"/>
                  </a:cxn>
                  <a:cxn ang="0">
                    <a:pos x="27" y="103"/>
                  </a:cxn>
                  <a:cxn ang="0">
                    <a:pos x="35" y="94"/>
                  </a:cxn>
                  <a:cxn ang="0">
                    <a:pos x="46" y="92"/>
                  </a:cxn>
                  <a:cxn ang="0">
                    <a:pos x="64" y="95"/>
                  </a:cxn>
                  <a:cxn ang="0">
                    <a:pos x="78" y="94"/>
                  </a:cxn>
                  <a:cxn ang="0">
                    <a:pos x="94" y="81"/>
                  </a:cxn>
                  <a:cxn ang="0">
                    <a:pos x="110" y="76"/>
                  </a:cxn>
                  <a:cxn ang="0">
                    <a:pos x="117" y="66"/>
                  </a:cxn>
                  <a:cxn ang="0">
                    <a:pos x="127" y="46"/>
                  </a:cxn>
                  <a:cxn ang="0">
                    <a:pos x="131" y="25"/>
                  </a:cxn>
                  <a:cxn ang="0">
                    <a:pos x="132" y="9"/>
                  </a:cxn>
                  <a:cxn ang="0">
                    <a:pos x="142" y="0"/>
                  </a:cxn>
                </a:cxnLst>
                <a:rect l="0" t="0" r="r" b="b"/>
                <a:pathLst>
                  <a:path w="160" h="158">
                    <a:moveTo>
                      <a:pt x="142" y="0"/>
                    </a:moveTo>
                    <a:lnTo>
                      <a:pt x="146" y="3"/>
                    </a:lnTo>
                    <a:lnTo>
                      <a:pt x="149" y="10"/>
                    </a:lnTo>
                    <a:lnTo>
                      <a:pt x="151" y="18"/>
                    </a:lnTo>
                    <a:lnTo>
                      <a:pt x="156" y="29"/>
                    </a:lnTo>
                    <a:lnTo>
                      <a:pt x="158" y="35"/>
                    </a:lnTo>
                    <a:lnTo>
                      <a:pt x="160" y="39"/>
                    </a:lnTo>
                    <a:lnTo>
                      <a:pt x="160" y="44"/>
                    </a:lnTo>
                    <a:lnTo>
                      <a:pt x="156" y="48"/>
                    </a:lnTo>
                    <a:lnTo>
                      <a:pt x="153" y="48"/>
                    </a:lnTo>
                    <a:lnTo>
                      <a:pt x="151" y="50"/>
                    </a:lnTo>
                    <a:lnTo>
                      <a:pt x="149" y="54"/>
                    </a:lnTo>
                    <a:lnTo>
                      <a:pt x="147" y="62"/>
                    </a:lnTo>
                    <a:lnTo>
                      <a:pt x="147" y="72"/>
                    </a:lnTo>
                    <a:lnTo>
                      <a:pt x="146" y="81"/>
                    </a:lnTo>
                    <a:lnTo>
                      <a:pt x="146" y="87"/>
                    </a:lnTo>
                    <a:lnTo>
                      <a:pt x="140" y="92"/>
                    </a:lnTo>
                    <a:lnTo>
                      <a:pt x="131" y="98"/>
                    </a:lnTo>
                    <a:lnTo>
                      <a:pt x="117" y="106"/>
                    </a:lnTo>
                    <a:lnTo>
                      <a:pt x="108" y="109"/>
                    </a:lnTo>
                    <a:lnTo>
                      <a:pt x="99" y="113"/>
                    </a:lnTo>
                    <a:lnTo>
                      <a:pt x="95" y="115"/>
                    </a:lnTo>
                    <a:lnTo>
                      <a:pt x="95" y="117"/>
                    </a:lnTo>
                    <a:lnTo>
                      <a:pt x="94" y="120"/>
                    </a:lnTo>
                    <a:lnTo>
                      <a:pt x="94" y="122"/>
                    </a:lnTo>
                    <a:lnTo>
                      <a:pt x="91" y="124"/>
                    </a:lnTo>
                    <a:lnTo>
                      <a:pt x="90" y="126"/>
                    </a:lnTo>
                    <a:lnTo>
                      <a:pt x="86" y="126"/>
                    </a:lnTo>
                    <a:lnTo>
                      <a:pt x="82" y="128"/>
                    </a:lnTo>
                    <a:lnTo>
                      <a:pt x="78" y="126"/>
                    </a:lnTo>
                    <a:lnTo>
                      <a:pt x="75" y="124"/>
                    </a:lnTo>
                    <a:lnTo>
                      <a:pt x="72" y="122"/>
                    </a:lnTo>
                    <a:lnTo>
                      <a:pt x="71" y="118"/>
                    </a:lnTo>
                    <a:lnTo>
                      <a:pt x="71" y="115"/>
                    </a:lnTo>
                    <a:lnTo>
                      <a:pt x="69" y="115"/>
                    </a:lnTo>
                    <a:lnTo>
                      <a:pt x="69" y="117"/>
                    </a:lnTo>
                    <a:lnTo>
                      <a:pt x="68" y="124"/>
                    </a:lnTo>
                    <a:lnTo>
                      <a:pt x="65" y="128"/>
                    </a:lnTo>
                    <a:lnTo>
                      <a:pt x="63" y="133"/>
                    </a:lnTo>
                    <a:lnTo>
                      <a:pt x="58" y="136"/>
                    </a:lnTo>
                    <a:lnTo>
                      <a:pt x="54" y="137"/>
                    </a:lnTo>
                    <a:lnTo>
                      <a:pt x="49" y="137"/>
                    </a:lnTo>
                    <a:lnTo>
                      <a:pt x="43" y="135"/>
                    </a:lnTo>
                    <a:lnTo>
                      <a:pt x="38" y="133"/>
                    </a:lnTo>
                    <a:lnTo>
                      <a:pt x="34" y="133"/>
                    </a:lnTo>
                    <a:lnTo>
                      <a:pt x="32" y="139"/>
                    </a:lnTo>
                    <a:lnTo>
                      <a:pt x="32" y="144"/>
                    </a:lnTo>
                    <a:lnTo>
                      <a:pt x="31" y="148"/>
                    </a:lnTo>
                    <a:lnTo>
                      <a:pt x="28" y="152"/>
                    </a:lnTo>
                    <a:lnTo>
                      <a:pt x="26" y="155"/>
                    </a:lnTo>
                    <a:lnTo>
                      <a:pt x="20" y="158"/>
                    </a:lnTo>
                    <a:lnTo>
                      <a:pt x="17" y="158"/>
                    </a:lnTo>
                    <a:lnTo>
                      <a:pt x="11" y="154"/>
                    </a:lnTo>
                    <a:lnTo>
                      <a:pt x="4" y="143"/>
                    </a:lnTo>
                    <a:lnTo>
                      <a:pt x="0" y="129"/>
                    </a:lnTo>
                    <a:lnTo>
                      <a:pt x="0" y="121"/>
                    </a:lnTo>
                    <a:lnTo>
                      <a:pt x="2" y="120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9" y="115"/>
                    </a:lnTo>
                    <a:lnTo>
                      <a:pt x="13" y="114"/>
                    </a:lnTo>
                    <a:lnTo>
                      <a:pt x="15" y="114"/>
                    </a:lnTo>
                    <a:lnTo>
                      <a:pt x="17" y="113"/>
                    </a:lnTo>
                    <a:lnTo>
                      <a:pt x="27" y="103"/>
                    </a:lnTo>
                    <a:lnTo>
                      <a:pt x="31" y="98"/>
                    </a:lnTo>
                    <a:lnTo>
                      <a:pt x="35" y="94"/>
                    </a:lnTo>
                    <a:lnTo>
                      <a:pt x="39" y="92"/>
                    </a:lnTo>
                    <a:lnTo>
                      <a:pt x="46" y="92"/>
                    </a:lnTo>
                    <a:lnTo>
                      <a:pt x="56" y="94"/>
                    </a:lnTo>
                    <a:lnTo>
                      <a:pt x="64" y="95"/>
                    </a:lnTo>
                    <a:lnTo>
                      <a:pt x="72" y="95"/>
                    </a:lnTo>
                    <a:lnTo>
                      <a:pt x="78" y="94"/>
                    </a:lnTo>
                    <a:lnTo>
                      <a:pt x="84" y="87"/>
                    </a:lnTo>
                    <a:lnTo>
                      <a:pt x="94" y="81"/>
                    </a:lnTo>
                    <a:lnTo>
                      <a:pt x="105" y="77"/>
                    </a:lnTo>
                    <a:lnTo>
                      <a:pt x="110" y="76"/>
                    </a:lnTo>
                    <a:lnTo>
                      <a:pt x="113" y="73"/>
                    </a:lnTo>
                    <a:lnTo>
                      <a:pt x="117" y="66"/>
                    </a:lnTo>
                    <a:lnTo>
                      <a:pt x="121" y="57"/>
                    </a:lnTo>
                    <a:lnTo>
                      <a:pt x="127" y="46"/>
                    </a:lnTo>
                    <a:lnTo>
                      <a:pt x="130" y="36"/>
                    </a:lnTo>
                    <a:lnTo>
                      <a:pt x="131" y="25"/>
                    </a:lnTo>
                    <a:lnTo>
                      <a:pt x="131" y="15"/>
                    </a:lnTo>
                    <a:lnTo>
                      <a:pt x="132" y="9"/>
                    </a:lnTo>
                    <a:lnTo>
                      <a:pt x="136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39"/>
              <p:cNvSpPr>
                <a:spLocks/>
              </p:cNvSpPr>
              <p:nvPr/>
            </p:nvSpPr>
            <p:spPr bwMode="auto">
              <a:xfrm>
                <a:off x="4922004" y="4260439"/>
                <a:ext cx="10497" cy="1837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3" y="1"/>
                  </a:cxn>
                  <a:cxn ang="0">
                    <a:pos x="24" y="7"/>
                  </a:cxn>
                  <a:cxn ang="0">
                    <a:pos x="23" y="15"/>
                  </a:cxn>
                  <a:cxn ang="0">
                    <a:pos x="20" y="25"/>
                  </a:cxn>
                  <a:cxn ang="0">
                    <a:pos x="16" y="33"/>
                  </a:cxn>
                  <a:cxn ang="0">
                    <a:pos x="11" y="40"/>
                  </a:cxn>
                  <a:cxn ang="0">
                    <a:pos x="5" y="42"/>
                  </a:cxn>
                  <a:cxn ang="0">
                    <a:pos x="1" y="40"/>
                  </a:cxn>
                  <a:cxn ang="0">
                    <a:pos x="0" y="31"/>
                  </a:cxn>
                  <a:cxn ang="0">
                    <a:pos x="1" y="22"/>
                  </a:cxn>
                  <a:cxn ang="0">
                    <a:pos x="5" y="12"/>
                  </a:cxn>
                  <a:cxn ang="0">
                    <a:pos x="11" y="4"/>
                  </a:cxn>
                  <a:cxn ang="0">
                    <a:pos x="19" y="0"/>
                  </a:cxn>
                </a:cxnLst>
                <a:rect l="0" t="0" r="r" b="b"/>
                <a:pathLst>
                  <a:path w="24" h="42">
                    <a:moveTo>
                      <a:pt x="19" y="0"/>
                    </a:moveTo>
                    <a:lnTo>
                      <a:pt x="23" y="1"/>
                    </a:lnTo>
                    <a:lnTo>
                      <a:pt x="24" y="7"/>
                    </a:lnTo>
                    <a:lnTo>
                      <a:pt x="23" y="15"/>
                    </a:lnTo>
                    <a:lnTo>
                      <a:pt x="20" y="25"/>
                    </a:lnTo>
                    <a:lnTo>
                      <a:pt x="16" y="33"/>
                    </a:lnTo>
                    <a:lnTo>
                      <a:pt x="11" y="40"/>
                    </a:lnTo>
                    <a:lnTo>
                      <a:pt x="5" y="42"/>
                    </a:lnTo>
                    <a:lnTo>
                      <a:pt x="1" y="40"/>
                    </a:lnTo>
                    <a:lnTo>
                      <a:pt x="0" y="31"/>
                    </a:lnTo>
                    <a:lnTo>
                      <a:pt x="1" y="22"/>
                    </a:lnTo>
                    <a:lnTo>
                      <a:pt x="5" y="12"/>
                    </a:lnTo>
                    <a:lnTo>
                      <a:pt x="11" y="4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40"/>
              <p:cNvSpPr>
                <a:spLocks/>
              </p:cNvSpPr>
              <p:nvPr/>
            </p:nvSpPr>
            <p:spPr bwMode="auto">
              <a:xfrm>
                <a:off x="5218992" y="4654091"/>
                <a:ext cx="26243" cy="4242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3" y="4"/>
                  </a:cxn>
                  <a:cxn ang="0">
                    <a:pos x="15" y="10"/>
                  </a:cxn>
                  <a:cxn ang="0">
                    <a:pos x="18" y="17"/>
                  </a:cxn>
                  <a:cxn ang="0">
                    <a:pos x="22" y="25"/>
                  </a:cxn>
                  <a:cxn ang="0">
                    <a:pos x="25" y="29"/>
                  </a:cxn>
                  <a:cxn ang="0">
                    <a:pos x="26" y="32"/>
                  </a:cxn>
                  <a:cxn ang="0">
                    <a:pos x="28" y="33"/>
                  </a:cxn>
                  <a:cxn ang="0">
                    <a:pos x="28" y="36"/>
                  </a:cxn>
                  <a:cxn ang="0">
                    <a:pos x="29" y="36"/>
                  </a:cxn>
                  <a:cxn ang="0">
                    <a:pos x="30" y="37"/>
                  </a:cxn>
                  <a:cxn ang="0">
                    <a:pos x="33" y="38"/>
                  </a:cxn>
                  <a:cxn ang="0">
                    <a:pos x="36" y="41"/>
                  </a:cxn>
                  <a:cxn ang="0">
                    <a:pos x="40" y="44"/>
                  </a:cxn>
                  <a:cxn ang="0">
                    <a:pos x="47" y="44"/>
                  </a:cxn>
                  <a:cxn ang="0">
                    <a:pos x="49" y="43"/>
                  </a:cxn>
                  <a:cxn ang="0">
                    <a:pos x="51" y="41"/>
                  </a:cxn>
                  <a:cxn ang="0">
                    <a:pos x="54" y="41"/>
                  </a:cxn>
                  <a:cxn ang="0">
                    <a:pos x="58" y="45"/>
                  </a:cxn>
                  <a:cxn ang="0">
                    <a:pos x="59" y="49"/>
                  </a:cxn>
                  <a:cxn ang="0">
                    <a:pos x="60" y="52"/>
                  </a:cxn>
                  <a:cxn ang="0">
                    <a:pos x="59" y="55"/>
                  </a:cxn>
                  <a:cxn ang="0">
                    <a:pos x="56" y="58"/>
                  </a:cxn>
                  <a:cxn ang="0">
                    <a:pos x="48" y="67"/>
                  </a:cxn>
                  <a:cxn ang="0">
                    <a:pos x="41" y="80"/>
                  </a:cxn>
                  <a:cxn ang="0">
                    <a:pos x="40" y="84"/>
                  </a:cxn>
                  <a:cxn ang="0">
                    <a:pos x="37" y="88"/>
                  </a:cxn>
                  <a:cxn ang="0">
                    <a:pos x="36" y="90"/>
                  </a:cxn>
                  <a:cxn ang="0">
                    <a:pos x="33" y="95"/>
                  </a:cxn>
                  <a:cxn ang="0">
                    <a:pos x="28" y="97"/>
                  </a:cxn>
                  <a:cxn ang="0">
                    <a:pos x="23" y="97"/>
                  </a:cxn>
                  <a:cxn ang="0">
                    <a:pos x="21" y="96"/>
                  </a:cxn>
                  <a:cxn ang="0">
                    <a:pos x="19" y="95"/>
                  </a:cxn>
                  <a:cxn ang="0">
                    <a:pos x="19" y="92"/>
                  </a:cxn>
                  <a:cxn ang="0">
                    <a:pos x="21" y="89"/>
                  </a:cxn>
                  <a:cxn ang="0">
                    <a:pos x="21" y="86"/>
                  </a:cxn>
                  <a:cxn ang="0">
                    <a:pos x="22" y="84"/>
                  </a:cxn>
                  <a:cxn ang="0">
                    <a:pos x="23" y="80"/>
                  </a:cxn>
                  <a:cxn ang="0">
                    <a:pos x="25" y="77"/>
                  </a:cxn>
                  <a:cxn ang="0">
                    <a:pos x="25" y="74"/>
                  </a:cxn>
                  <a:cxn ang="0">
                    <a:pos x="21" y="73"/>
                  </a:cxn>
                  <a:cxn ang="0">
                    <a:pos x="8" y="73"/>
                  </a:cxn>
                  <a:cxn ang="0">
                    <a:pos x="3" y="70"/>
                  </a:cxn>
                  <a:cxn ang="0">
                    <a:pos x="0" y="67"/>
                  </a:cxn>
                  <a:cxn ang="0">
                    <a:pos x="0" y="64"/>
                  </a:cxn>
                  <a:cxn ang="0">
                    <a:pos x="2" y="62"/>
                  </a:cxn>
                  <a:cxn ang="0">
                    <a:pos x="4" y="60"/>
                  </a:cxn>
                  <a:cxn ang="0">
                    <a:pos x="7" y="58"/>
                  </a:cxn>
                  <a:cxn ang="0">
                    <a:pos x="10" y="56"/>
                  </a:cxn>
                  <a:cxn ang="0">
                    <a:pos x="14" y="52"/>
                  </a:cxn>
                  <a:cxn ang="0">
                    <a:pos x="14" y="44"/>
                  </a:cxn>
                  <a:cxn ang="0">
                    <a:pos x="11" y="32"/>
                  </a:cxn>
                  <a:cxn ang="0">
                    <a:pos x="8" y="23"/>
                  </a:cxn>
                  <a:cxn ang="0">
                    <a:pos x="4" y="18"/>
                  </a:cxn>
                  <a:cxn ang="0">
                    <a:pos x="2" y="11"/>
                  </a:cxn>
                  <a:cxn ang="0">
                    <a:pos x="2" y="6"/>
                  </a:cxn>
                  <a:cxn ang="0">
                    <a:pos x="3" y="1"/>
                  </a:cxn>
                  <a:cxn ang="0">
                    <a:pos x="8" y="0"/>
                  </a:cxn>
                </a:cxnLst>
                <a:rect l="0" t="0" r="r" b="b"/>
                <a:pathLst>
                  <a:path w="60" h="97">
                    <a:moveTo>
                      <a:pt x="8" y="0"/>
                    </a:moveTo>
                    <a:lnTo>
                      <a:pt x="13" y="4"/>
                    </a:lnTo>
                    <a:lnTo>
                      <a:pt x="15" y="10"/>
                    </a:lnTo>
                    <a:lnTo>
                      <a:pt x="18" y="17"/>
                    </a:lnTo>
                    <a:lnTo>
                      <a:pt x="22" y="25"/>
                    </a:lnTo>
                    <a:lnTo>
                      <a:pt x="25" y="29"/>
                    </a:lnTo>
                    <a:lnTo>
                      <a:pt x="26" y="32"/>
                    </a:lnTo>
                    <a:lnTo>
                      <a:pt x="28" y="33"/>
                    </a:lnTo>
                    <a:lnTo>
                      <a:pt x="28" y="36"/>
                    </a:lnTo>
                    <a:lnTo>
                      <a:pt x="29" y="36"/>
                    </a:lnTo>
                    <a:lnTo>
                      <a:pt x="30" y="37"/>
                    </a:lnTo>
                    <a:lnTo>
                      <a:pt x="33" y="38"/>
                    </a:lnTo>
                    <a:lnTo>
                      <a:pt x="36" y="41"/>
                    </a:lnTo>
                    <a:lnTo>
                      <a:pt x="40" y="44"/>
                    </a:lnTo>
                    <a:lnTo>
                      <a:pt x="47" y="44"/>
                    </a:lnTo>
                    <a:lnTo>
                      <a:pt x="49" y="43"/>
                    </a:lnTo>
                    <a:lnTo>
                      <a:pt x="51" y="41"/>
                    </a:lnTo>
                    <a:lnTo>
                      <a:pt x="54" y="41"/>
                    </a:lnTo>
                    <a:lnTo>
                      <a:pt x="58" y="45"/>
                    </a:lnTo>
                    <a:lnTo>
                      <a:pt x="59" y="49"/>
                    </a:lnTo>
                    <a:lnTo>
                      <a:pt x="60" y="52"/>
                    </a:lnTo>
                    <a:lnTo>
                      <a:pt x="59" y="55"/>
                    </a:lnTo>
                    <a:lnTo>
                      <a:pt x="56" y="58"/>
                    </a:lnTo>
                    <a:lnTo>
                      <a:pt x="48" y="67"/>
                    </a:lnTo>
                    <a:lnTo>
                      <a:pt x="41" y="80"/>
                    </a:lnTo>
                    <a:lnTo>
                      <a:pt x="40" y="84"/>
                    </a:lnTo>
                    <a:lnTo>
                      <a:pt x="37" y="88"/>
                    </a:lnTo>
                    <a:lnTo>
                      <a:pt x="36" y="90"/>
                    </a:lnTo>
                    <a:lnTo>
                      <a:pt x="33" y="95"/>
                    </a:lnTo>
                    <a:lnTo>
                      <a:pt x="28" y="97"/>
                    </a:lnTo>
                    <a:lnTo>
                      <a:pt x="23" y="97"/>
                    </a:lnTo>
                    <a:lnTo>
                      <a:pt x="21" y="96"/>
                    </a:lnTo>
                    <a:lnTo>
                      <a:pt x="19" y="95"/>
                    </a:lnTo>
                    <a:lnTo>
                      <a:pt x="19" y="92"/>
                    </a:lnTo>
                    <a:lnTo>
                      <a:pt x="21" y="89"/>
                    </a:lnTo>
                    <a:lnTo>
                      <a:pt x="21" y="86"/>
                    </a:lnTo>
                    <a:lnTo>
                      <a:pt x="22" y="84"/>
                    </a:lnTo>
                    <a:lnTo>
                      <a:pt x="23" y="80"/>
                    </a:lnTo>
                    <a:lnTo>
                      <a:pt x="25" y="77"/>
                    </a:lnTo>
                    <a:lnTo>
                      <a:pt x="25" y="74"/>
                    </a:lnTo>
                    <a:lnTo>
                      <a:pt x="21" y="73"/>
                    </a:lnTo>
                    <a:lnTo>
                      <a:pt x="8" y="73"/>
                    </a:lnTo>
                    <a:lnTo>
                      <a:pt x="3" y="70"/>
                    </a:lnTo>
                    <a:lnTo>
                      <a:pt x="0" y="67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4" y="60"/>
                    </a:lnTo>
                    <a:lnTo>
                      <a:pt x="7" y="58"/>
                    </a:lnTo>
                    <a:lnTo>
                      <a:pt x="10" y="56"/>
                    </a:lnTo>
                    <a:lnTo>
                      <a:pt x="14" y="52"/>
                    </a:lnTo>
                    <a:lnTo>
                      <a:pt x="14" y="44"/>
                    </a:lnTo>
                    <a:lnTo>
                      <a:pt x="11" y="32"/>
                    </a:lnTo>
                    <a:lnTo>
                      <a:pt x="8" y="23"/>
                    </a:lnTo>
                    <a:lnTo>
                      <a:pt x="4" y="18"/>
                    </a:lnTo>
                    <a:lnTo>
                      <a:pt x="2" y="11"/>
                    </a:lnTo>
                    <a:lnTo>
                      <a:pt x="2" y="6"/>
                    </a:lnTo>
                    <a:lnTo>
                      <a:pt x="3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41"/>
              <p:cNvSpPr>
                <a:spLocks/>
              </p:cNvSpPr>
              <p:nvPr/>
            </p:nvSpPr>
            <p:spPr bwMode="auto">
              <a:xfrm>
                <a:off x="5180939" y="4690832"/>
                <a:ext cx="42864" cy="41115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85" y="0"/>
                  </a:cxn>
                  <a:cxn ang="0">
                    <a:pos x="87" y="1"/>
                  </a:cxn>
                  <a:cxn ang="0">
                    <a:pos x="89" y="4"/>
                  </a:cxn>
                  <a:cxn ang="0">
                    <a:pos x="94" y="9"/>
                  </a:cxn>
                  <a:cxn ang="0">
                    <a:pos x="97" y="11"/>
                  </a:cxn>
                  <a:cxn ang="0">
                    <a:pos x="98" y="13"/>
                  </a:cxn>
                  <a:cxn ang="0">
                    <a:pos x="98" y="16"/>
                  </a:cxn>
                  <a:cxn ang="0">
                    <a:pos x="97" y="24"/>
                  </a:cxn>
                  <a:cxn ang="0">
                    <a:pos x="93" y="35"/>
                  </a:cxn>
                  <a:cxn ang="0">
                    <a:pos x="85" y="45"/>
                  </a:cxn>
                  <a:cxn ang="0">
                    <a:pos x="71" y="57"/>
                  </a:cxn>
                  <a:cxn ang="0">
                    <a:pos x="60" y="68"/>
                  </a:cxn>
                  <a:cxn ang="0">
                    <a:pos x="48" y="82"/>
                  </a:cxn>
                  <a:cxn ang="0">
                    <a:pos x="42" y="89"/>
                  </a:cxn>
                  <a:cxn ang="0">
                    <a:pos x="38" y="93"/>
                  </a:cxn>
                  <a:cxn ang="0">
                    <a:pos x="35" y="94"/>
                  </a:cxn>
                  <a:cxn ang="0">
                    <a:pos x="31" y="94"/>
                  </a:cxn>
                  <a:cxn ang="0">
                    <a:pos x="23" y="93"/>
                  </a:cxn>
                  <a:cxn ang="0">
                    <a:pos x="12" y="91"/>
                  </a:cxn>
                  <a:cxn ang="0">
                    <a:pos x="4" y="87"/>
                  </a:cxn>
                  <a:cxn ang="0">
                    <a:pos x="0" y="80"/>
                  </a:cxn>
                  <a:cxn ang="0">
                    <a:pos x="1" y="74"/>
                  </a:cxn>
                  <a:cxn ang="0">
                    <a:pos x="8" y="64"/>
                  </a:cxn>
                  <a:cxn ang="0">
                    <a:pos x="19" y="54"/>
                  </a:cxn>
                  <a:cxn ang="0">
                    <a:pos x="46" y="35"/>
                  </a:cxn>
                  <a:cxn ang="0">
                    <a:pos x="54" y="28"/>
                  </a:cxn>
                  <a:cxn ang="0">
                    <a:pos x="60" y="24"/>
                  </a:cxn>
                  <a:cxn ang="0">
                    <a:pos x="61" y="20"/>
                  </a:cxn>
                  <a:cxn ang="0">
                    <a:pos x="63" y="17"/>
                  </a:cxn>
                  <a:cxn ang="0">
                    <a:pos x="65" y="13"/>
                  </a:cxn>
                  <a:cxn ang="0">
                    <a:pos x="68" y="11"/>
                  </a:cxn>
                  <a:cxn ang="0">
                    <a:pos x="72" y="8"/>
                  </a:cxn>
                  <a:cxn ang="0">
                    <a:pos x="75" y="6"/>
                  </a:cxn>
                  <a:cxn ang="0">
                    <a:pos x="78" y="4"/>
                  </a:cxn>
                  <a:cxn ang="0">
                    <a:pos x="80" y="2"/>
                  </a:cxn>
                  <a:cxn ang="0">
                    <a:pos x="82" y="0"/>
                  </a:cxn>
                </a:cxnLst>
                <a:rect l="0" t="0" r="r" b="b"/>
                <a:pathLst>
                  <a:path w="98" h="94">
                    <a:moveTo>
                      <a:pt x="82" y="0"/>
                    </a:moveTo>
                    <a:lnTo>
                      <a:pt x="85" y="0"/>
                    </a:lnTo>
                    <a:lnTo>
                      <a:pt x="87" y="1"/>
                    </a:lnTo>
                    <a:lnTo>
                      <a:pt x="89" y="4"/>
                    </a:lnTo>
                    <a:lnTo>
                      <a:pt x="94" y="9"/>
                    </a:lnTo>
                    <a:lnTo>
                      <a:pt x="97" y="11"/>
                    </a:lnTo>
                    <a:lnTo>
                      <a:pt x="98" y="13"/>
                    </a:lnTo>
                    <a:lnTo>
                      <a:pt x="98" y="16"/>
                    </a:lnTo>
                    <a:lnTo>
                      <a:pt x="97" y="24"/>
                    </a:lnTo>
                    <a:lnTo>
                      <a:pt x="93" y="35"/>
                    </a:lnTo>
                    <a:lnTo>
                      <a:pt x="85" y="45"/>
                    </a:lnTo>
                    <a:lnTo>
                      <a:pt x="71" y="57"/>
                    </a:lnTo>
                    <a:lnTo>
                      <a:pt x="60" y="68"/>
                    </a:lnTo>
                    <a:lnTo>
                      <a:pt x="48" y="82"/>
                    </a:lnTo>
                    <a:lnTo>
                      <a:pt x="42" y="89"/>
                    </a:lnTo>
                    <a:lnTo>
                      <a:pt x="38" y="93"/>
                    </a:lnTo>
                    <a:lnTo>
                      <a:pt x="35" y="94"/>
                    </a:lnTo>
                    <a:lnTo>
                      <a:pt x="31" y="94"/>
                    </a:lnTo>
                    <a:lnTo>
                      <a:pt x="23" y="93"/>
                    </a:lnTo>
                    <a:lnTo>
                      <a:pt x="12" y="91"/>
                    </a:lnTo>
                    <a:lnTo>
                      <a:pt x="4" y="87"/>
                    </a:lnTo>
                    <a:lnTo>
                      <a:pt x="0" y="80"/>
                    </a:lnTo>
                    <a:lnTo>
                      <a:pt x="1" y="74"/>
                    </a:lnTo>
                    <a:lnTo>
                      <a:pt x="8" y="64"/>
                    </a:lnTo>
                    <a:lnTo>
                      <a:pt x="19" y="54"/>
                    </a:lnTo>
                    <a:lnTo>
                      <a:pt x="46" y="35"/>
                    </a:lnTo>
                    <a:lnTo>
                      <a:pt x="54" y="28"/>
                    </a:lnTo>
                    <a:lnTo>
                      <a:pt x="60" y="24"/>
                    </a:lnTo>
                    <a:lnTo>
                      <a:pt x="61" y="20"/>
                    </a:lnTo>
                    <a:lnTo>
                      <a:pt x="63" y="17"/>
                    </a:lnTo>
                    <a:lnTo>
                      <a:pt x="65" y="13"/>
                    </a:lnTo>
                    <a:lnTo>
                      <a:pt x="68" y="11"/>
                    </a:lnTo>
                    <a:lnTo>
                      <a:pt x="72" y="8"/>
                    </a:lnTo>
                    <a:lnTo>
                      <a:pt x="75" y="6"/>
                    </a:lnTo>
                    <a:lnTo>
                      <a:pt x="78" y="4"/>
                    </a:lnTo>
                    <a:lnTo>
                      <a:pt x="80" y="2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42"/>
              <p:cNvSpPr>
                <a:spLocks/>
              </p:cNvSpPr>
              <p:nvPr/>
            </p:nvSpPr>
            <p:spPr bwMode="auto">
              <a:xfrm>
                <a:off x="5058032" y="4691707"/>
                <a:ext cx="21869" cy="2012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50" y="2"/>
                  </a:cxn>
                  <a:cxn ang="0">
                    <a:pos x="50" y="9"/>
                  </a:cxn>
                  <a:cxn ang="0">
                    <a:pos x="47" y="18"/>
                  </a:cxn>
                  <a:cxn ang="0">
                    <a:pos x="43" y="29"/>
                  </a:cxn>
                  <a:cxn ang="0">
                    <a:pos x="37" y="37"/>
                  </a:cxn>
                  <a:cxn ang="0">
                    <a:pos x="32" y="43"/>
                  </a:cxn>
                  <a:cxn ang="0">
                    <a:pos x="29" y="43"/>
                  </a:cxn>
                  <a:cxn ang="0">
                    <a:pos x="25" y="44"/>
                  </a:cxn>
                  <a:cxn ang="0">
                    <a:pos x="22" y="44"/>
                  </a:cxn>
                  <a:cxn ang="0">
                    <a:pos x="20" y="46"/>
                  </a:cxn>
                  <a:cxn ang="0">
                    <a:pos x="17" y="44"/>
                  </a:cxn>
                  <a:cxn ang="0">
                    <a:pos x="14" y="44"/>
                  </a:cxn>
                  <a:cxn ang="0">
                    <a:pos x="13" y="41"/>
                  </a:cxn>
                  <a:cxn ang="0">
                    <a:pos x="13" y="29"/>
                  </a:cxn>
                  <a:cxn ang="0">
                    <a:pos x="5" y="21"/>
                  </a:cxn>
                  <a:cxn ang="0">
                    <a:pos x="2" y="17"/>
                  </a:cxn>
                  <a:cxn ang="0">
                    <a:pos x="0" y="13"/>
                  </a:cxn>
                  <a:cxn ang="0">
                    <a:pos x="3" y="7"/>
                  </a:cxn>
                  <a:cxn ang="0">
                    <a:pos x="5" y="7"/>
                  </a:cxn>
                  <a:cxn ang="0">
                    <a:pos x="6" y="9"/>
                  </a:cxn>
                  <a:cxn ang="0">
                    <a:pos x="11" y="11"/>
                  </a:cxn>
                  <a:cxn ang="0">
                    <a:pos x="15" y="13"/>
                  </a:cxn>
                  <a:cxn ang="0">
                    <a:pos x="18" y="13"/>
                  </a:cxn>
                  <a:cxn ang="0">
                    <a:pos x="21" y="14"/>
                  </a:cxn>
                  <a:cxn ang="0">
                    <a:pos x="25" y="13"/>
                  </a:cxn>
                  <a:cxn ang="0">
                    <a:pos x="31" y="10"/>
                  </a:cxn>
                  <a:cxn ang="0">
                    <a:pos x="37" y="6"/>
                  </a:cxn>
                  <a:cxn ang="0">
                    <a:pos x="43" y="2"/>
                  </a:cxn>
                  <a:cxn ang="0">
                    <a:pos x="47" y="0"/>
                  </a:cxn>
                </a:cxnLst>
                <a:rect l="0" t="0" r="r" b="b"/>
                <a:pathLst>
                  <a:path w="50" h="46">
                    <a:moveTo>
                      <a:pt x="47" y="0"/>
                    </a:moveTo>
                    <a:lnTo>
                      <a:pt x="50" y="2"/>
                    </a:lnTo>
                    <a:lnTo>
                      <a:pt x="50" y="9"/>
                    </a:lnTo>
                    <a:lnTo>
                      <a:pt x="47" y="18"/>
                    </a:lnTo>
                    <a:lnTo>
                      <a:pt x="43" y="29"/>
                    </a:lnTo>
                    <a:lnTo>
                      <a:pt x="37" y="37"/>
                    </a:lnTo>
                    <a:lnTo>
                      <a:pt x="32" y="43"/>
                    </a:lnTo>
                    <a:lnTo>
                      <a:pt x="29" y="43"/>
                    </a:lnTo>
                    <a:lnTo>
                      <a:pt x="25" y="44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7" y="44"/>
                    </a:lnTo>
                    <a:lnTo>
                      <a:pt x="14" y="44"/>
                    </a:lnTo>
                    <a:lnTo>
                      <a:pt x="13" y="41"/>
                    </a:lnTo>
                    <a:lnTo>
                      <a:pt x="13" y="29"/>
                    </a:lnTo>
                    <a:lnTo>
                      <a:pt x="5" y="21"/>
                    </a:lnTo>
                    <a:lnTo>
                      <a:pt x="2" y="17"/>
                    </a:lnTo>
                    <a:lnTo>
                      <a:pt x="0" y="13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9"/>
                    </a:lnTo>
                    <a:lnTo>
                      <a:pt x="11" y="11"/>
                    </a:lnTo>
                    <a:lnTo>
                      <a:pt x="15" y="13"/>
                    </a:lnTo>
                    <a:lnTo>
                      <a:pt x="18" y="13"/>
                    </a:lnTo>
                    <a:lnTo>
                      <a:pt x="21" y="14"/>
                    </a:lnTo>
                    <a:lnTo>
                      <a:pt x="25" y="13"/>
                    </a:lnTo>
                    <a:lnTo>
                      <a:pt x="31" y="10"/>
                    </a:lnTo>
                    <a:lnTo>
                      <a:pt x="37" y="6"/>
                    </a:lnTo>
                    <a:lnTo>
                      <a:pt x="43" y="2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43"/>
              <p:cNvSpPr>
                <a:spLocks/>
              </p:cNvSpPr>
              <p:nvPr/>
            </p:nvSpPr>
            <p:spPr bwMode="auto">
              <a:xfrm>
                <a:off x="4878265" y="4494006"/>
                <a:ext cx="236190" cy="190266"/>
              </a:xfrm>
              <a:custGeom>
                <a:avLst/>
                <a:gdLst/>
                <a:ahLst/>
                <a:cxnLst>
                  <a:cxn ang="0">
                    <a:pos x="390" y="21"/>
                  </a:cxn>
                  <a:cxn ang="0">
                    <a:pos x="421" y="69"/>
                  </a:cxn>
                  <a:cxn ang="0">
                    <a:pos x="435" y="117"/>
                  </a:cxn>
                  <a:cxn ang="0">
                    <a:pos x="461" y="140"/>
                  </a:cxn>
                  <a:cxn ang="0">
                    <a:pos x="489" y="154"/>
                  </a:cxn>
                  <a:cxn ang="0">
                    <a:pos x="504" y="208"/>
                  </a:cxn>
                  <a:cxn ang="0">
                    <a:pos x="539" y="289"/>
                  </a:cxn>
                  <a:cxn ang="0">
                    <a:pos x="515" y="339"/>
                  </a:cxn>
                  <a:cxn ang="0">
                    <a:pos x="483" y="392"/>
                  </a:cxn>
                  <a:cxn ang="0">
                    <a:pos x="469" y="413"/>
                  </a:cxn>
                  <a:cxn ang="0">
                    <a:pos x="436" y="429"/>
                  </a:cxn>
                  <a:cxn ang="0">
                    <a:pos x="416" y="422"/>
                  </a:cxn>
                  <a:cxn ang="0">
                    <a:pos x="396" y="432"/>
                  </a:cxn>
                  <a:cxn ang="0">
                    <a:pos x="387" y="428"/>
                  </a:cxn>
                  <a:cxn ang="0">
                    <a:pos x="358" y="413"/>
                  </a:cxn>
                  <a:cxn ang="0">
                    <a:pos x="353" y="383"/>
                  </a:cxn>
                  <a:cxn ang="0">
                    <a:pos x="340" y="372"/>
                  </a:cxn>
                  <a:cxn ang="0">
                    <a:pos x="334" y="358"/>
                  </a:cxn>
                  <a:cxn ang="0">
                    <a:pos x="325" y="363"/>
                  </a:cxn>
                  <a:cxn ang="0">
                    <a:pos x="318" y="340"/>
                  </a:cxn>
                  <a:cxn ang="0">
                    <a:pos x="302" y="361"/>
                  </a:cxn>
                  <a:cxn ang="0">
                    <a:pos x="284" y="366"/>
                  </a:cxn>
                  <a:cxn ang="0">
                    <a:pos x="287" y="341"/>
                  </a:cxn>
                  <a:cxn ang="0">
                    <a:pos x="253" y="322"/>
                  </a:cxn>
                  <a:cxn ang="0">
                    <a:pos x="238" y="310"/>
                  </a:cxn>
                  <a:cxn ang="0">
                    <a:pos x="194" y="325"/>
                  </a:cxn>
                  <a:cxn ang="0">
                    <a:pos x="176" y="322"/>
                  </a:cxn>
                  <a:cxn ang="0">
                    <a:pos x="154" y="347"/>
                  </a:cxn>
                  <a:cxn ang="0">
                    <a:pos x="148" y="369"/>
                  </a:cxn>
                  <a:cxn ang="0">
                    <a:pos x="98" y="363"/>
                  </a:cxn>
                  <a:cxn ang="0">
                    <a:pos x="63" y="378"/>
                  </a:cxn>
                  <a:cxn ang="0">
                    <a:pos x="37" y="363"/>
                  </a:cxn>
                  <a:cxn ang="0">
                    <a:pos x="53" y="326"/>
                  </a:cxn>
                  <a:cxn ang="0">
                    <a:pos x="37" y="296"/>
                  </a:cxn>
                  <a:cxn ang="0">
                    <a:pos x="20" y="258"/>
                  </a:cxn>
                  <a:cxn ang="0">
                    <a:pos x="23" y="232"/>
                  </a:cxn>
                  <a:cxn ang="0">
                    <a:pos x="0" y="204"/>
                  </a:cxn>
                  <a:cxn ang="0">
                    <a:pos x="26" y="169"/>
                  </a:cxn>
                  <a:cxn ang="0">
                    <a:pos x="61" y="144"/>
                  </a:cxn>
                  <a:cxn ang="0">
                    <a:pos x="111" y="136"/>
                  </a:cxn>
                  <a:cxn ang="0">
                    <a:pos x="116" y="113"/>
                  </a:cxn>
                  <a:cxn ang="0">
                    <a:pos x="130" y="78"/>
                  </a:cxn>
                  <a:cxn ang="0">
                    <a:pos x="157" y="82"/>
                  </a:cxn>
                  <a:cxn ang="0">
                    <a:pos x="172" y="52"/>
                  </a:cxn>
                  <a:cxn ang="0">
                    <a:pos x="194" y="52"/>
                  </a:cxn>
                  <a:cxn ang="0">
                    <a:pos x="217" y="56"/>
                  </a:cxn>
                  <a:cxn ang="0">
                    <a:pos x="221" y="47"/>
                  </a:cxn>
                  <a:cxn ang="0">
                    <a:pos x="231" y="33"/>
                  </a:cxn>
                  <a:cxn ang="0">
                    <a:pos x="236" y="17"/>
                  </a:cxn>
                  <a:cxn ang="0">
                    <a:pos x="253" y="37"/>
                  </a:cxn>
                  <a:cxn ang="0">
                    <a:pos x="261" y="13"/>
                  </a:cxn>
                  <a:cxn ang="0">
                    <a:pos x="273" y="25"/>
                  </a:cxn>
                  <a:cxn ang="0">
                    <a:pos x="308" y="22"/>
                  </a:cxn>
                  <a:cxn ang="0">
                    <a:pos x="303" y="62"/>
                  </a:cxn>
                  <a:cxn ang="0">
                    <a:pos x="338" y="91"/>
                  </a:cxn>
                  <a:cxn ang="0">
                    <a:pos x="368" y="100"/>
                  </a:cxn>
                  <a:cxn ang="0">
                    <a:pos x="373" y="41"/>
                  </a:cxn>
                  <a:cxn ang="0">
                    <a:pos x="381" y="0"/>
                  </a:cxn>
                </a:cxnLst>
                <a:rect l="0" t="0" r="r" b="b"/>
                <a:pathLst>
                  <a:path w="540" h="435">
                    <a:moveTo>
                      <a:pt x="381" y="0"/>
                    </a:moveTo>
                    <a:lnTo>
                      <a:pt x="383" y="2"/>
                    </a:lnTo>
                    <a:lnTo>
                      <a:pt x="385" y="10"/>
                    </a:lnTo>
                    <a:lnTo>
                      <a:pt x="390" y="21"/>
                    </a:lnTo>
                    <a:lnTo>
                      <a:pt x="395" y="33"/>
                    </a:lnTo>
                    <a:lnTo>
                      <a:pt x="401" y="43"/>
                    </a:lnTo>
                    <a:lnTo>
                      <a:pt x="411" y="56"/>
                    </a:lnTo>
                    <a:lnTo>
                      <a:pt x="421" y="69"/>
                    </a:lnTo>
                    <a:lnTo>
                      <a:pt x="428" y="82"/>
                    </a:lnTo>
                    <a:lnTo>
                      <a:pt x="431" y="92"/>
                    </a:lnTo>
                    <a:lnTo>
                      <a:pt x="433" y="104"/>
                    </a:lnTo>
                    <a:lnTo>
                      <a:pt x="435" y="117"/>
                    </a:lnTo>
                    <a:lnTo>
                      <a:pt x="439" y="126"/>
                    </a:lnTo>
                    <a:lnTo>
                      <a:pt x="444" y="133"/>
                    </a:lnTo>
                    <a:lnTo>
                      <a:pt x="451" y="137"/>
                    </a:lnTo>
                    <a:lnTo>
                      <a:pt x="461" y="140"/>
                    </a:lnTo>
                    <a:lnTo>
                      <a:pt x="472" y="143"/>
                    </a:lnTo>
                    <a:lnTo>
                      <a:pt x="480" y="145"/>
                    </a:lnTo>
                    <a:lnTo>
                      <a:pt x="487" y="148"/>
                    </a:lnTo>
                    <a:lnTo>
                      <a:pt x="489" y="154"/>
                    </a:lnTo>
                    <a:lnTo>
                      <a:pt x="489" y="163"/>
                    </a:lnTo>
                    <a:lnTo>
                      <a:pt x="492" y="177"/>
                    </a:lnTo>
                    <a:lnTo>
                      <a:pt x="498" y="192"/>
                    </a:lnTo>
                    <a:lnTo>
                      <a:pt x="504" y="208"/>
                    </a:lnTo>
                    <a:lnTo>
                      <a:pt x="511" y="222"/>
                    </a:lnTo>
                    <a:lnTo>
                      <a:pt x="519" y="237"/>
                    </a:lnTo>
                    <a:lnTo>
                      <a:pt x="533" y="273"/>
                    </a:lnTo>
                    <a:lnTo>
                      <a:pt x="539" y="289"/>
                    </a:lnTo>
                    <a:lnTo>
                      <a:pt x="540" y="302"/>
                    </a:lnTo>
                    <a:lnTo>
                      <a:pt x="536" y="314"/>
                    </a:lnTo>
                    <a:lnTo>
                      <a:pt x="526" y="326"/>
                    </a:lnTo>
                    <a:lnTo>
                      <a:pt x="515" y="339"/>
                    </a:lnTo>
                    <a:lnTo>
                      <a:pt x="503" y="351"/>
                    </a:lnTo>
                    <a:lnTo>
                      <a:pt x="495" y="361"/>
                    </a:lnTo>
                    <a:lnTo>
                      <a:pt x="487" y="377"/>
                    </a:lnTo>
                    <a:lnTo>
                      <a:pt x="483" y="392"/>
                    </a:lnTo>
                    <a:lnTo>
                      <a:pt x="478" y="403"/>
                    </a:lnTo>
                    <a:lnTo>
                      <a:pt x="477" y="406"/>
                    </a:lnTo>
                    <a:lnTo>
                      <a:pt x="472" y="411"/>
                    </a:lnTo>
                    <a:lnTo>
                      <a:pt x="469" y="413"/>
                    </a:lnTo>
                    <a:lnTo>
                      <a:pt x="465" y="414"/>
                    </a:lnTo>
                    <a:lnTo>
                      <a:pt x="459" y="415"/>
                    </a:lnTo>
                    <a:lnTo>
                      <a:pt x="443" y="424"/>
                    </a:lnTo>
                    <a:lnTo>
                      <a:pt x="436" y="429"/>
                    </a:lnTo>
                    <a:lnTo>
                      <a:pt x="431" y="432"/>
                    </a:lnTo>
                    <a:lnTo>
                      <a:pt x="428" y="430"/>
                    </a:lnTo>
                    <a:lnTo>
                      <a:pt x="422" y="426"/>
                    </a:lnTo>
                    <a:lnTo>
                      <a:pt x="416" y="422"/>
                    </a:lnTo>
                    <a:lnTo>
                      <a:pt x="409" y="421"/>
                    </a:lnTo>
                    <a:lnTo>
                      <a:pt x="403" y="422"/>
                    </a:lnTo>
                    <a:lnTo>
                      <a:pt x="399" y="430"/>
                    </a:lnTo>
                    <a:lnTo>
                      <a:pt x="396" y="432"/>
                    </a:lnTo>
                    <a:lnTo>
                      <a:pt x="395" y="435"/>
                    </a:lnTo>
                    <a:lnTo>
                      <a:pt x="391" y="435"/>
                    </a:lnTo>
                    <a:lnTo>
                      <a:pt x="390" y="432"/>
                    </a:lnTo>
                    <a:lnTo>
                      <a:pt x="387" y="428"/>
                    </a:lnTo>
                    <a:lnTo>
                      <a:pt x="380" y="420"/>
                    </a:lnTo>
                    <a:lnTo>
                      <a:pt x="370" y="415"/>
                    </a:lnTo>
                    <a:lnTo>
                      <a:pt x="364" y="414"/>
                    </a:lnTo>
                    <a:lnTo>
                      <a:pt x="358" y="413"/>
                    </a:lnTo>
                    <a:lnTo>
                      <a:pt x="357" y="409"/>
                    </a:lnTo>
                    <a:lnTo>
                      <a:pt x="355" y="400"/>
                    </a:lnTo>
                    <a:lnTo>
                      <a:pt x="355" y="385"/>
                    </a:lnTo>
                    <a:lnTo>
                      <a:pt x="353" y="383"/>
                    </a:lnTo>
                    <a:lnTo>
                      <a:pt x="351" y="380"/>
                    </a:lnTo>
                    <a:lnTo>
                      <a:pt x="349" y="377"/>
                    </a:lnTo>
                    <a:lnTo>
                      <a:pt x="343" y="374"/>
                    </a:lnTo>
                    <a:lnTo>
                      <a:pt x="340" y="372"/>
                    </a:lnTo>
                    <a:lnTo>
                      <a:pt x="336" y="363"/>
                    </a:lnTo>
                    <a:lnTo>
                      <a:pt x="336" y="356"/>
                    </a:lnTo>
                    <a:lnTo>
                      <a:pt x="335" y="356"/>
                    </a:lnTo>
                    <a:lnTo>
                      <a:pt x="334" y="358"/>
                    </a:lnTo>
                    <a:lnTo>
                      <a:pt x="334" y="361"/>
                    </a:lnTo>
                    <a:lnTo>
                      <a:pt x="328" y="366"/>
                    </a:lnTo>
                    <a:lnTo>
                      <a:pt x="327" y="366"/>
                    </a:lnTo>
                    <a:lnTo>
                      <a:pt x="325" y="363"/>
                    </a:lnTo>
                    <a:lnTo>
                      <a:pt x="324" y="356"/>
                    </a:lnTo>
                    <a:lnTo>
                      <a:pt x="324" y="340"/>
                    </a:lnTo>
                    <a:lnTo>
                      <a:pt x="323" y="339"/>
                    </a:lnTo>
                    <a:lnTo>
                      <a:pt x="318" y="340"/>
                    </a:lnTo>
                    <a:lnTo>
                      <a:pt x="312" y="346"/>
                    </a:lnTo>
                    <a:lnTo>
                      <a:pt x="306" y="351"/>
                    </a:lnTo>
                    <a:lnTo>
                      <a:pt x="303" y="355"/>
                    </a:lnTo>
                    <a:lnTo>
                      <a:pt x="302" y="361"/>
                    </a:lnTo>
                    <a:lnTo>
                      <a:pt x="298" y="365"/>
                    </a:lnTo>
                    <a:lnTo>
                      <a:pt x="295" y="365"/>
                    </a:lnTo>
                    <a:lnTo>
                      <a:pt x="291" y="366"/>
                    </a:lnTo>
                    <a:lnTo>
                      <a:pt x="284" y="366"/>
                    </a:lnTo>
                    <a:lnTo>
                      <a:pt x="282" y="363"/>
                    </a:lnTo>
                    <a:lnTo>
                      <a:pt x="283" y="356"/>
                    </a:lnTo>
                    <a:lnTo>
                      <a:pt x="286" y="350"/>
                    </a:lnTo>
                    <a:lnTo>
                      <a:pt x="287" y="341"/>
                    </a:lnTo>
                    <a:lnTo>
                      <a:pt x="283" y="335"/>
                    </a:lnTo>
                    <a:lnTo>
                      <a:pt x="275" y="329"/>
                    </a:lnTo>
                    <a:lnTo>
                      <a:pt x="264" y="326"/>
                    </a:lnTo>
                    <a:lnTo>
                      <a:pt x="253" y="322"/>
                    </a:lnTo>
                    <a:lnTo>
                      <a:pt x="247" y="317"/>
                    </a:lnTo>
                    <a:lnTo>
                      <a:pt x="247" y="313"/>
                    </a:lnTo>
                    <a:lnTo>
                      <a:pt x="245" y="311"/>
                    </a:lnTo>
                    <a:lnTo>
                      <a:pt x="238" y="310"/>
                    </a:lnTo>
                    <a:lnTo>
                      <a:pt x="228" y="311"/>
                    </a:lnTo>
                    <a:lnTo>
                      <a:pt x="212" y="317"/>
                    </a:lnTo>
                    <a:lnTo>
                      <a:pt x="201" y="321"/>
                    </a:lnTo>
                    <a:lnTo>
                      <a:pt x="194" y="325"/>
                    </a:lnTo>
                    <a:lnTo>
                      <a:pt x="193" y="326"/>
                    </a:lnTo>
                    <a:lnTo>
                      <a:pt x="190" y="325"/>
                    </a:lnTo>
                    <a:lnTo>
                      <a:pt x="184" y="324"/>
                    </a:lnTo>
                    <a:lnTo>
                      <a:pt x="176" y="322"/>
                    </a:lnTo>
                    <a:lnTo>
                      <a:pt x="168" y="322"/>
                    </a:lnTo>
                    <a:lnTo>
                      <a:pt x="161" y="326"/>
                    </a:lnTo>
                    <a:lnTo>
                      <a:pt x="157" y="335"/>
                    </a:lnTo>
                    <a:lnTo>
                      <a:pt x="154" y="347"/>
                    </a:lnTo>
                    <a:lnTo>
                      <a:pt x="152" y="358"/>
                    </a:lnTo>
                    <a:lnTo>
                      <a:pt x="150" y="366"/>
                    </a:lnTo>
                    <a:lnTo>
                      <a:pt x="150" y="370"/>
                    </a:lnTo>
                    <a:lnTo>
                      <a:pt x="148" y="369"/>
                    </a:lnTo>
                    <a:lnTo>
                      <a:pt x="141" y="367"/>
                    </a:lnTo>
                    <a:lnTo>
                      <a:pt x="112" y="359"/>
                    </a:lnTo>
                    <a:lnTo>
                      <a:pt x="107" y="359"/>
                    </a:lnTo>
                    <a:lnTo>
                      <a:pt x="98" y="363"/>
                    </a:lnTo>
                    <a:lnTo>
                      <a:pt x="90" y="369"/>
                    </a:lnTo>
                    <a:lnTo>
                      <a:pt x="79" y="374"/>
                    </a:lnTo>
                    <a:lnTo>
                      <a:pt x="71" y="377"/>
                    </a:lnTo>
                    <a:lnTo>
                      <a:pt x="63" y="378"/>
                    </a:lnTo>
                    <a:lnTo>
                      <a:pt x="55" y="378"/>
                    </a:lnTo>
                    <a:lnTo>
                      <a:pt x="48" y="376"/>
                    </a:lnTo>
                    <a:lnTo>
                      <a:pt x="42" y="370"/>
                    </a:lnTo>
                    <a:lnTo>
                      <a:pt x="37" y="363"/>
                    </a:lnTo>
                    <a:lnTo>
                      <a:pt x="34" y="356"/>
                    </a:lnTo>
                    <a:lnTo>
                      <a:pt x="34" y="350"/>
                    </a:lnTo>
                    <a:lnTo>
                      <a:pt x="50" y="333"/>
                    </a:lnTo>
                    <a:lnTo>
                      <a:pt x="53" y="326"/>
                    </a:lnTo>
                    <a:lnTo>
                      <a:pt x="52" y="319"/>
                    </a:lnTo>
                    <a:lnTo>
                      <a:pt x="45" y="310"/>
                    </a:lnTo>
                    <a:lnTo>
                      <a:pt x="40" y="303"/>
                    </a:lnTo>
                    <a:lnTo>
                      <a:pt x="37" y="296"/>
                    </a:lnTo>
                    <a:lnTo>
                      <a:pt x="37" y="287"/>
                    </a:lnTo>
                    <a:lnTo>
                      <a:pt x="34" y="280"/>
                    </a:lnTo>
                    <a:lnTo>
                      <a:pt x="27" y="270"/>
                    </a:lnTo>
                    <a:lnTo>
                      <a:pt x="20" y="258"/>
                    </a:lnTo>
                    <a:lnTo>
                      <a:pt x="18" y="247"/>
                    </a:lnTo>
                    <a:lnTo>
                      <a:pt x="19" y="239"/>
                    </a:lnTo>
                    <a:lnTo>
                      <a:pt x="23" y="235"/>
                    </a:lnTo>
                    <a:lnTo>
                      <a:pt x="23" y="232"/>
                    </a:lnTo>
                    <a:lnTo>
                      <a:pt x="19" y="226"/>
                    </a:lnTo>
                    <a:lnTo>
                      <a:pt x="5" y="215"/>
                    </a:lnTo>
                    <a:lnTo>
                      <a:pt x="1" y="210"/>
                    </a:lnTo>
                    <a:lnTo>
                      <a:pt x="0" y="204"/>
                    </a:lnTo>
                    <a:lnTo>
                      <a:pt x="3" y="196"/>
                    </a:lnTo>
                    <a:lnTo>
                      <a:pt x="14" y="180"/>
                    </a:lnTo>
                    <a:lnTo>
                      <a:pt x="19" y="174"/>
                    </a:lnTo>
                    <a:lnTo>
                      <a:pt x="26" y="169"/>
                    </a:lnTo>
                    <a:lnTo>
                      <a:pt x="35" y="161"/>
                    </a:lnTo>
                    <a:lnTo>
                      <a:pt x="46" y="152"/>
                    </a:lnTo>
                    <a:lnTo>
                      <a:pt x="56" y="147"/>
                    </a:lnTo>
                    <a:lnTo>
                      <a:pt x="61" y="144"/>
                    </a:lnTo>
                    <a:lnTo>
                      <a:pt x="79" y="144"/>
                    </a:lnTo>
                    <a:lnTo>
                      <a:pt x="89" y="141"/>
                    </a:lnTo>
                    <a:lnTo>
                      <a:pt x="94" y="139"/>
                    </a:lnTo>
                    <a:lnTo>
                      <a:pt x="111" y="136"/>
                    </a:lnTo>
                    <a:lnTo>
                      <a:pt x="116" y="135"/>
                    </a:lnTo>
                    <a:lnTo>
                      <a:pt x="119" y="132"/>
                    </a:lnTo>
                    <a:lnTo>
                      <a:pt x="119" y="125"/>
                    </a:lnTo>
                    <a:lnTo>
                      <a:pt x="116" y="113"/>
                    </a:lnTo>
                    <a:lnTo>
                      <a:pt x="116" y="87"/>
                    </a:lnTo>
                    <a:lnTo>
                      <a:pt x="117" y="80"/>
                    </a:lnTo>
                    <a:lnTo>
                      <a:pt x="122" y="78"/>
                    </a:lnTo>
                    <a:lnTo>
                      <a:pt x="130" y="78"/>
                    </a:lnTo>
                    <a:lnTo>
                      <a:pt x="138" y="81"/>
                    </a:lnTo>
                    <a:lnTo>
                      <a:pt x="146" y="82"/>
                    </a:lnTo>
                    <a:lnTo>
                      <a:pt x="153" y="84"/>
                    </a:lnTo>
                    <a:lnTo>
                      <a:pt x="157" y="82"/>
                    </a:lnTo>
                    <a:lnTo>
                      <a:pt x="160" y="76"/>
                    </a:lnTo>
                    <a:lnTo>
                      <a:pt x="164" y="66"/>
                    </a:lnTo>
                    <a:lnTo>
                      <a:pt x="168" y="58"/>
                    </a:lnTo>
                    <a:lnTo>
                      <a:pt x="172" y="52"/>
                    </a:lnTo>
                    <a:lnTo>
                      <a:pt x="178" y="48"/>
                    </a:lnTo>
                    <a:lnTo>
                      <a:pt x="182" y="45"/>
                    </a:lnTo>
                    <a:lnTo>
                      <a:pt x="187" y="45"/>
                    </a:lnTo>
                    <a:lnTo>
                      <a:pt x="194" y="52"/>
                    </a:lnTo>
                    <a:lnTo>
                      <a:pt x="201" y="61"/>
                    </a:lnTo>
                    <a:lnTo>
                      <a:pt x="208" y="65"/>
                    </a:lnTo>
                    <a:lnTo>
                      <a:pt x="213" y="63"/>
                    </a:lnTo>
                    <a:lnTo>
                      <a:pt x="217" y="56"/>
                    </a:lnTo>
                    <a:lnTo>
                      <a:pt x="219" y="52"/>
                    </a:lnTo>
                    <a:lnTo>
                      <a:pt x="220" y="50"/>
                    </a:lnTo>
                    <a:lnTo>
                      <a:pt x="220" y="48"/>
                    </a:lnTo>
                    <a:lnTo>
                      <a:pt x="221" y="47"/>
                    </a:lnTo>
                    <a:lnTo>
                      <a:pt x="221" y="44"/>
                    </a:lnTo>
                    <a:lnTo>
                      <a:pt x="225" y="40"/>
                    </a:lnTo>
                    <a:lnTo>
                      <a:pt x="228" y="36"/>
                    </a:lnTo>
                    <a:lnTo>
                      <a:pt x="231" y="33"/>
                    </a:lnTo>
                    <a:lnTo>
                      <a:pt x="232" y="29"/>
                    </a:lnTo>
                    <a:lnTo>
                      <a:pt x="232" y="14"/>
                    </a:lnTo>
                    <a:lnTo>
                      <a:pt x="234" y="14"/>
                    </a:lnTo>
                    <a:lnTo>
                      <a:pt x="236" y="17"/>
                    </a:lnTo>
                    <a:lnTo>
                      <a:pt x="245" y="28"/>
                    </a:lnTo>
                    <a:lnTo>
                      <a:pt x="249" y="32"/>
                    </a:lnTo>
                    <a:lnTo>
                      <a:pt x="250" y="34"/>
                    </a:lnTo>
                    <a:lnTo>
                      <a:pt x="253" y="37"/>
                    </a:lnTo>
                    <a:lnTo>
                      <a:pt x="253" y="21"/>
                    </a:lnTo>
                    <a:lnTo>
                      <a:pt x="256" y="15"/>
                    </a:lnTo>
                    <a:lnTo>
                      <a:pt x="258" y="13"/>
                    </a:lnTo>
                    <a:lnTo>
                      <a:pt x="261" y="13"/>
                    </a:lnTo>
                    <a:lnTo>
                      <a:pt x="267" y="18"/>
                    </a:lnTo>
                    <a:lnTo>
                      <a:pt x="269" y="19"/>
                    </a:lnTo>
                    <a:lnTo>
                      <a:pt x="272" y="22"/>
                    </a:lnTo>
                    <a:lnTo>
                      <a:pt x="273" y="25"/>
                    </a:lnTo>
                    <a:lnTo>
                      <a:pt x="275" y="25"/>
                    </a:lnTo>
                    <a:lnTo>
                      <a:pt x="279" y="24"/>
                    </a:lnTo>
                    <a:lnTo>
                      <a:pt x="288" y="22"/>
                    </a:lnTo>
                    <a:lnTo>
                      <a:pt x="308" y="22"/>
                    </a:lnTo>
                    <a:lnTo>
                      <a:pt x="313" y="26"/>
                    </a:lnTo>
                    <a:lnTo>
                      <a:pt x="313" y="33"/>
                    </a:lnTo>
                    <a:lnTo>
                      <a:pt x="305" y="52"/>
                    </a:lnTo>
                    <a:lnTo>
                      <a:pt x="303" y="62"/>
                    </a:lnTo>
                    <a:lnTo>
                      <a:pt x="305" y="69"/>
                    </a:lnTo>
                    <a:lnTo>
                      <a:pt x="314" y="76"/>
                    </a:lnTo>
                    <a:lnTo>
                      <a:pt x="327" y="84"/>
                    </a:lnTo>
                    <a:lnTo>
                      <a:pt x="338" y="91"/>
                    </a:lnTo>
                    <a:lnTo>
                      <a:pt x="351" y="102"/>
                    </a:lnTo>
                    <a:lnTo>
                      <a:pt x="358" y="106"/>
                    </a:lnTo>
                    <a:lnTo>
                      <a:pt x="364" y="106"/>
                    </a:lnTo>
                    <a:lnTo>
                      <a:pt x="368" y="100"/>
                    </a:lnTo>
                    <a:lnTo>
                      <a:pt x="372" y="88"/>
                    </a:lnTo>
                    <a:lnTo>
                      <a:pt x="376" y="74"/>
                    </a:lnTo>
                    <a:lnTo>
                      <a:pt x="379" y="61"/>
                    </a:lnTo>
                    <a:lnTo>
                      <a:pt x="373" y="41"/>
                    </a:lnTo>
                    <a:lnTo>
                      <a:pt x="373" y="28"/>
                    </a:lnTo>
                    <a:lnTo>
                      <a:pt x="376" y="15"/>
                    </a:lnTo>
                    <a:lnTo>
                      <a:pt x="379" y="4"/>
                    </a:lnTo>
                    <a:lnTo>
                      <a:pt x="38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44"/>
              <p:cNvSpPr>
                <a:spLocks/>
              </p:cNvSpPr>
              <p:nvPr/>
            </p:nvSpPr>
            <p:spPr bwMode="auto">
              <a:xfrm>
                <a:off x="5242611" y="4530747"/>
                <a:ext cx="13559" cy="11810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8" y="0"/>
                  </a:cxn>
                  <a:cxn ang="0">
                    <a:pos x="31" y="4"/>
                  </a:cxn>
                  <a:cxn ang="0">
                    <a:pos x="28" y="9"/>
                  </a:cxn>
                  <a:cxn ang="0">
                    <a:pos x="23" y="18"/>
                  </a:cxn>
                  <a:cxn ang="0">
                    <a:pos x="15" y="23"/>
                  </a:cxn>
                  <a:cxn ang="0">
                    <a:pos x="8" y="27"/>
                  </a:cxn>
                  <a:cxn ang="0">
                    <a:pos x="0" y="26"/>
                  </a:cxn>
                  <a:cxn ang="0">
                    <a:pos x="1" y="23"/>
                  </a:cxn>
                  <a:cxn ang="0">
                    <a:pos x="5" y="18"/>
                  </a:cxn>
                  <a:cxn ang="0">
                    <a:pos x="11" y="11"/>
                  </a:cxn>
                  <a:cxn ang="0">
                    <a:pos x="16" y="5"/>
                  </a:cxn>
                  <a:cxn ang="0">
                    <a:pos x="23" y="0"/>
                  </a:cxn>
                </a:cxnLst>
                <a:rect l="0" t="0" r="r" b="b"/>
                <a:pathLst>
                  <a:path w="31" h="27">
                    <a:moveTo>
                      <a:pt x="23" y="0"/>
                    </a:moveTo>
                    <a:lnTo>
                      <a:pt x="28" y="0"/>
                    </a:lnTo>
                    <a:lnTo>
                      <a:pt x="31" y="4"/>
                    </a:lnTo>
                    <a:lnTo>
                      <a:pt x="28" y="9"/>
                    </a:lnTo>
                    <a:lnTo>
                      <a:pt x="23" y="18"/>
                    </a:lnTo>
                    <a:lnTo>
                      <a:pt x="15" y="23"/>
                    </a:lnTo>
                    <a:lnTo>
                      <a:pt x="8" y="27"/>
                    </a:lnTo>
                    <a:lnTo>
                      <a:pt x="0" y="26"/>
                    </a:lnTo>
                    <a:lnTo>
                      <a:pt x="1" y="23"/>
                    </a:lnTo>
                    <a:lnTo>
                      <a:pt x="5" y="18"/>
                    </a:lnTo>
                    <a:lnTo>
                      <a:pt x="11" y="11"/>
                    </a:lnTo>
                    <a:lnTo>
                      <a:pt x="16" y="5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45"/>
              <p:cNvSpPr>
                <a:spLocks/>
              </p:cNvSpPr>
              <p:nvPr/>
            </p:nvSpPr>
            <p:spPr bwMode="auto">
              <a:xfrm>
                <a:off x="5168692" y="4560489"/>
                <a:ext cx="13996" cy="126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10" y="2"/>
                  </a:cxn>
                  <a:cxn ang="0">
                    <a:pos x="21" y="6"/>
                  </a:cxn>
                  <a:cxn ang="0">
                    <a:pos x="28" y="11"/>
                  </a:cxn>
                  <a:cxn ang="0">
                    <a:pos x="30" y="17"/>
                  </a:cxn>
                  <a:cxn ang="0">
                    <a:pos x="32" y="22"/>
                  </a:cxn>
                  <a:cxn ang="0">
                    <a:pos x="28" y="28"/>
                  </a:cxn>
                  <a:cxn ang="0">
                    <a:pos x="22" y="29"/>
                  </a:cxn>
                  <a:cxn ang="0">
                    <a:pos x="15" y="25"/>
                  </a:cxn>
                  <a:cxn ang="0">
                    <a:pos x="10" y="17"/>
                  </a:cxn>
                  <a:cxn ang="0">
                    <a:pos x="9" y="14"/>
                  </a:cxn>
                  <a:cxn ang="0">
                    <a:pos x="6" y="11"/>
                  </a:cxn>
                  <a:cxn ang="0">
                    <a:pos x="4" y="9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32" h="29">
                    <a:moveTo>
                      <a:pt x="0" y="0"/>
                    </a:moveTo>
                    <a:lnTo>
                      <a:pt x="6" y="0"/>
                    </a:lnTo>
                    <a:lnTo>
                      <a:pt x="10" y="2"/>
                    </a:lnTo>
                    <a:lnTo>
                      <a:pt x="21" y="6"/>
                    </a:lnTo>
                    <a:lnTo>
                      <a:pt x="28" y="11"/>
                    </a:lnTo>
                    <a:lnTo>
                      <a:pt x="30" y="17"/>
                    </a:lnTo>
                    <a:lnTo>
                      <a:pt x="32" y="22"/>
                    </a:lnTo>
                    <a:lnTo>
                      <a:pt x="28" y="28"/>
                    </a:lnTo>
                    <a:lnTo>
                      <a:pt x="22" y="29"/>
                    </a:lnTo>
                    <a:lnTo>
                      <a:pt x="15" y="25"/>
                    </a:lnTo>
                    <a:lnTo>
                      <a:pt x="10" y="17"/>
                    </a:lnTo>
                    <a:lnTo>
                      <a:pt x="9" y="14"/>
                    </a:lnTo>
                    <a:lnTo>
                      <a:pt x="6" y="11"/>
                    </a:lnTo>
                    <a:lnTo>
                      <a:pt x="4" y="9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46"/>
              <p:cNvSpPr>
                <a:spLocks/>
              </p:cNvSpPr>
              <p:nvPr/>
            </p:nvSpPr>
            <p:spPr bwMode="auto">
              <a:xfrm>
                <a:off x="4784227" y="4388594"/>
                <a:ext cx="62984" cy="7741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1" y="0"/>
                  </a:cxn>
                  <a:cxn ang="0">
                    <a:pos x="21" y="4"/>
                  </a:cxn>
                  <a:cxn ang="0">
                    <a:pos x="30" y="11"/>
                  </a:cxn>
                  <a:cxn ang="0">
                    <a:pos x="41" y="21"/>
                  </a:cxn>
                  <a:cxn ang="0">
                    <a:pos x="54" y="32"/>
                  </a:cxn>
                  <a:cxn ang="0">
                    <a:pos x="67" y="47"/>
                  </a:cxn>
                  <a:cxn ang="0">
                    <a:pos x="80" y="60"/>
                  </a:cxn>
                  <a:cxn ang="0">
                    <a:pos x="93" y="71"/>
                  </a:cxn>
                  <a:cxn ang="0">
                    <a:pos x="105" y="82"/>
                  </a:cxn>
                  <a:cxn ang="0">
                    <a:pos x="115" y="92"/>
                  </a:cxn>
                  <a:cxn ang="0">
                    <a:pos x="123" y="101"/>
                  </a:cxn>
                  <a:cxn ang="0">
                    <a:pos x="129" y="108"/>
                  </a:cxn>
                  <a:cxn ang="0">
                    <a:pos x="136" y="111"/>
                  </a:cxn>
                  <a:cxn ang="0">
                    <a:pos x="138" y="111"/>
                  </a:cxn>
                  <a:cxn ang="0">
                    <a:pos x="141" y="112"/>
                  </a:cxn>
                  <a:cxn ang="0">
                    <a:pos x="144" y="118"/>
                  </a:cxn>
                  <a:cxn ang="0">
                    <a:pos x="144" y="122"/>
                  </a:cxn>
                  <a:cxn ang="0">
                    <a:pos x="142" y="125"/>
                  </a:cxn>
                  <a:cxn ang="0">
                    <a:pos x="141" y="129"/>
                  </a:cxn>
                  <a:cxn ang="0">
                    <a:pos x="137" y="138"/>
                  </a:cxn>
                  <a:cxn ang="0">
                    <a:pos x="134" y="152"/>
                  </a:cxn>
                  <a:cxn ang="0">
                    <a:pos x="133" y="167"/>
                  </a:cxn>
                  <a:cxn ang="0">
                    <a:pos x="133" y="171"/>
                  </a:cxn>
                  <a:cxn ang="0">
                    <a:pos x="130" y="177"/>
                  </a:cxn>
                  <a:cxn ang="0">
                    <a:pos x="127" y="177"/>
                  </a:cxn>
                  <a:cxn ang="0">
                    <a:pos x="125" y="175"/>
                  </a:cxn>
                  <a:cxn ang="0">
                    <a:pos x="121" y="171"/>
                  </a:cxn>
                  <a:cxn ang="0">
                    <a:pos x="119" y="167"/>
                  </a:cxn>
                  <a:cxn ang="0">
                    <a:pos x="114" y="162"/>
                  </a:cxn>
                  <a:cxn ang="0">
                    <a:pos x="103" y="156"/>
                  </a:cxn>
                  <a:cxn ang="0">
                    <a:pos x="90" y="152"/>
                  </a:cxn>
                  <a:cxn ang="0">
                    <a:pos x="80" y="148"/>
                  </a:cxn>
                  <a:cxn ang="0">
                    <a:pos x="73" y="144"/>
                  </a:cxn>
                  <a:cxn ang="0">
                    <a:pos x="69" y="137"/>
                  </a:cxn>
                  <a:cxn ang="0">
                    <a:pos x="64" y="123"/>
                  </a:cxn>
                  <a:cxn ang="0">
                    <a:pos x="62" y="107"/>
                  </a:cxn>
                  <a:cxn ang="0">
                    <a:pos x="59" y="92"/>
                  </a:cxn>
                  <a:cxn ang="0">
                    <a:pos x="58" y="81"/>
                  </a:cxn>
                  <a:cxn ang="0">
                    <a:pos x="55" y="73"/>
                  </a:cxn>
                  <a:cxn ang="0">
                    <a:pos x="49" y="63"/>
                  </a:cxn>
                  <a:cxn ang="0">
                    <a:pos x="43" y="54"/>
                  </a:cxn>
                  <a:cxn ang="0">
                    <a:pos x="36" y="45"/>
                  </a:cxn>
                  <a:cxn ang="0">
                    <a:pos x="29" y="38"/>
                  </a:cxn>
                  <a:cxn ang="0">
                    <a:pos x="26" y="34"/>
                  </a:cxn>
                  <a:cxn ang="0">
                    <a:pos x="18" y="26"/>
                  </a:cxn>
                  <a:cxn ang="0">
                    <a:pos x="11" y="2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3" y="0"/>
                  </a:cxn>
                </a:cxnLst>
                <a:rect l="0" t="0" r="r" b="b"/>
                <a:pathLst>
                  <a:path w="144" h="177">
                    <a:moveTo>
                      <a:pt x="3" y="0"/>
                    </a:moveTo>
                    <a:lnTo>
                      <a:pt x="11" y="0"/>
                    </a:lnTo>
                    <a:lnTo>
                      <a:pt x="21" y="4"/>
                    </a:lnTo>
                    <a:lnTo>
                      <a:pt x="30" y="11"/>
                    </a:lnTo>
                    <a:lnTo>
                      <a:pt x="41" y="21"/>
                    </a:lnTo>
                    <a:lnTo>
                      <a:pt x="54" y="32"/>
                    </a:lnTo>
                    <a:lnTo>
                      <a:pt x="67" y="47"/>
                    </a:lnTo>
                    <a:lnTo>
                      <a:pt x="80" y="60"/>
                    </a:lnTo>
                    <a:lnTo>
                      <a:pt x="93" y="71"/>
                    </a:lnTo>
                    <a:lnTo>
                      <a:pt x="105" y="82"/>
                    </a:lnTo>
                    <a:lnTo>
                      <a:pt x="115" y="92"/>
                    </a:lnTo>
                    <a:lnTo>
                      <a:pt x="123" y="101"/>
                    </a:lnTo>
                    <a:lnTo>
                      <a:pt x="129" y="108"/>
                    </a:lnTo>
                    <a:lnTo>
                      <a:pt x="136" y="111"/>
                    </a:lnTo>
                    <a:lnTo>
                      <a:pt x="138" y="111"/>
                    </a:lnTo>
                    <a:lnTo>
                      <a:pt x="141" y="112"/>
                    </a:lnTo>
                    <a:lnTo>
                      <a:pt x="144" y="118"/>
                    </a:lnTo>
                    <a:lnTo>
                      <a:pt x="144" y="122"/>
                    </a:lnTo>
                    <a:lnTo>
                      <a:pt x="142" y="125"/>
                    </a:lnTo>
                    <a:lnTo>
                      <a:pt x="141" y="129"/>
                    </a:lnTo>
                    <a:lnTo>
                      <a:pt x="137" y="138"/>
                    </a:lnTo>
                    <a:lnTo>
                      <a:pt x="134" y="152"/>
                    </a:lnTo>
                    <a:lnTo>
                      <a:pt x="133" y="167"/>
                    </a:lnTo>
                    <a:lnTo>
                      <a:pt x="133" y="171"/>
                    </a:lnTo>
                    <a:lnTo>
                      <a:pt x="130" y="177"/>
                    </a:lnTo>
                    <a:lnTo>
                      <a:pt x="127" y="177"/>
                    </a:lnTo>
                    <a:lnTo>
                      <a:pt x="125" y="175"/>
                    </a:lnTo>
                    <a:lnTo>
                      <a:pt x="121" y="171"/>
                    </a:lnTo>
                    <a:lnTo>
                      <a:pt x="119" y="167"/>
                    </a:lnTo>
                    <a:lnTo>
                      <a:pt x="114" y="162"/>
                    </a:lnTo>
                    <a:lnTo>
                      <a:pt x="103" y="156"/>
                    </a:lnTo>
                    <a:lnTo>
                      <a:pt x="90" y="152"/>
                    </a:lnTo>
                    <a:lnTo>
                      <a:pt x="80" y="148"/>
                    </a:lnTo>
                    <a:lnTo>
                      <a:pt x="73" y="144"/>
                    </a:lnTo>
                    <a:lnTo>
                      <a:pt x="69" y="137"/>
                    </a:lnTo>
                    <a:lnTo>
                      <a:pt x="64" y="123"/>
                    </a:lnTo>
                    <a:lnTo>
                      <a:pt x="62" y="107"/>
                    </a:lnTo>
                    <a:lnTo>
                      <a:pt x="59" y="92"/>
                    </a:lnTo>
                    <a:lnTo>
                      <a:pt x="58" y="81"/>
                    </a:lnTo>
                    <a:lnTo>
                      <a:pt x="55" y="73"/>
                    </a:lnTo>
                    <a:lnTo>
                      <a:pt x="49" y="63"/>
                    </a:lnTo>
                    <a:lnTo>
                      <a:pt x="43" y="54"/>
                    </a:lnTo>
                    <a:lnTo>
                      <a:pt x="36" y="45"/>
                    </a:lnTo>
                    <a:lnTo>
                      <a:pt x="29" y="38"/>
                    </a:lnTo>
                    <a:lnTo>
                      <a:pt x="26" y="34"/>
                    </a:lnTo>
                    <a:lnTo>
                      <a:pt x="18" y="26"/>
                    </a:lnTo>
                    <a:lnTo>
                      <a:pt x="11" y="2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47"/>
              <p:cNvSpPr>
                <a:spLocks/>
              </p:cNvSpPr>
              <p:nvPr/>
            </p:nvSpPr>
            <p:spPr bwMode="auto">
              <a:xfrm>
                <a:off x="4800847" y="4358852"/>
                <a:ext cx="36741" cy="6036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14" y="6"/>
                  </a:cxn>
                  <a:cxn ang="0">
                    <a:pos x="28" y="23"/>
                  </a:cxn>
                  <a:cxn ang="0">
                    <a:pos x="32" y="30"/>
                  </a:cxn>
                  <a:cxn ang="0">
                    <a:pos x="37" y="38"/>
                  </a:cxn>
                  <a:cxn ang="0">
                    <a:pos x="46" y="46"/>
                  </a:cxn>
                  <a:cxn ang="0">
                    <a:pos x="54" y="58"/>
                  </a:cxn>
                  <a:cxn ang="0">
                    <a:pos x="61" y="74"/>
                  </a:cxn>
                  <a:cxn ang="0">
                    <a:pos x="66" y="87"/>
                  </a:cxn>
                  <a:cxn ang="0">
                    <a:pos x="72" y="106"/>
                  </a:cxn>
                  <a:cxn ang="0">
                    <a:pos x="83" y="126"/>
                  </a:cxn>
                  <a:cxn ang="0">
                    <a:pos x="84" y="128"/>
                  </a:cxn>
                  <a:cxn ang="0">
                    <a:pos x="80" y="137"/>
                  </a:cxn>
                  <a:cxn ang="0">
                    <a:pos x="76" y="138"/>
                  </a:cxn>
                  <a:cxn ang="0">
                    <a:pos x="70" y="135"/>
                  </a:cxn>
                  <a:cxn ang="0">
                    <a:pos x="63" y="130"/>
                  </a:cxn>
                  <a:cxn ang="0">
                    <a:pos x="55" y="122"/>
                  </a:cxn>
                  <a:cxn ang="0">
                    <a:pos x="47" y="115"/>
                  </a:cxn>
                  <a:cxn ang="0">
                    <a:pos x="42" y="108"/>
                  </a:cxn>
                  <a:cxn ang="0">
                    <a:pos x="37" y="98"/>
                  </a:cxn>
                  <a:cxn ang="0">
                    <a:pos x="32" y="85"/>
                  </a:cxn>
                  <a:cxn ang="0">
                    <a:pos x="26" y="69"/>
                  </a:cxn>
                  <a:cxn ang="0">
                    <a:pos x="21" y="53"/>
                  </a:cxn>
                  <a:cxn ang="0">
                    <a:pos x="17" y="42"/>
                  </a:cxn>
                  <a:cxn ang="0">
                    <a:pos x="14" y="35"/>
                  </a:cxn>
                  <a:cxn ang="0">
                    <a:pos x="6" y="30"/>
                  </a:cxn>
                  <a:cxn ang="0">
                    <a:pos x="3" y="27"/>
                  </a:cxn>
                  <a:cxn ang="0">
                    <a:pos x="0" y="20"/>
                  </a:cxn>
                  <a:cxn ang="0">
                    <a:pos x="0" y="12"/>
                  </a:cxn>
                  <a:cxn ang="0">
                    <a:pos x="3" y="4"/>
                  </a:cxn>
                  <a:cxn ang="0">
                    <a:pos x="7" y="0"/>
                  </a:cxn>
                </a:cxnLst>
                <a:rect l="0" t="0" r="r" b="b"/>
                <a:pathLst>
                  <a:path w="84" h="138">
                    <a:moveTo>
                      <a:pt x="7" y="0"/>
                    </a:moveTo>
                    <a:lnTo>
                      <a:pt x="9" y="2"/>
                    </a:lnTo>
                    <a:lnTo>
                      <a:pt x="14" y="6"/>
                    </a:lnTo>
                    <a:lnTo>
                      <a:pt x="28" y="23"/>
                    </a:lnTo>
                    <a:lnTo>
                      <a:pt x="32" y="30"/>
                    </a:lnTo>
                    <a:lnTo>
                      <a:pt x="37" y="38"/>
                    </a:lnTo>
                    <a:lnTo>
                      <a:pt x="46" y="46"/>
                    </a:lnTo>
                    <a:lnTo>
                      <a:pt x="54" y="58"/>
                    </a:lnTo>
                    <a:lnTo>
                      <a:pt x="61" y="74"/>
                    </a:lnTo>
                    <a:lnTo>
                      <a:pt x="66" y="87"/>
                    </a:lnTo>
                    <a:lnTo>
                      <a:pt x="72" y="106"/>
                    </a:lnTo>
                    <a:lnTo>
                      <a:pt x="83" y="126"/>
                    </a:lnTo>
                    <a:lnTo>
                      <a:pt x="84" y="128"/>
                    </a:lnTo>
                    <a:lnTo>
                      <a:pt x="80" y="137"/>
                    </a:lnTo>
                    <a:lnTo>
                      <a:pt x="76" y="138"/>
                    </a:lnTo>
                    <a:lnTo>
                      <a:pt x="70" y="135"/>
                    </a:lnTo>
                    <a:lnTo>
                      <a:pt x="63" y="130"/>
                    </a:lnTo>
                    <a:lnTo>
                      <a:pt x="55" y="122"/>
                    </a:lnTo>
                    <a:lnTo>
                      <a:pt x="47" y="115"/>
                    </a:lnTo>
                    <a:lnTo>
                      <a:pt x="42" y="108"/>
                    </a:lnTo>
                    <a:lnTo>
                      <a:pt x="37" y="98"/>
                    </a:lnTo>
                    <a:lnTo>
                      <a:pt x="32" y="85"/>
                    </a:lnTo>
                    <a:lnTo>
                      <a:pt x="26" y="69"/>
                    </a:lnTo>
                    <a:lnTo>
                      <a:pt x="21" y="53"/>
                    </a:lnTo>
                    <a:lnTo>
                      <a:pt x="17" y="42"/>
                    </a:lnTo>
                    <a:lnTo>
                      <a:pt x="14" y="35"/>
                    </a:lnTo>
                    <a:lnTo>
                      <a:pt x="6" y="30"/>
                    </a:lnTo>
                    <a:lnTo>
                      <a:pt x="3" y="27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3" y="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48"/>
              <p:cNvSpPr>
                <a:spLocks/>
              </p:cNvSpPr>
              <p:nvPr/>
            </p:nvSpPr>
            <p:spPr bwMode="auto">
              <a:xfrm>
                <a:off x="4842399" y="4462514"/>
                <a:ext cx="50300" cy="1880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1" y="0"/>
                  </a:cxn>
                  <a:cxn ang="0">
                    <a:pos x="15" y="4"/>
                  </a:cxn>
                  <a:cxn ang="0">
                    <a:pos x="18" y="8"/>
                  </a:cxn>
                  <a:cxn ang="0">
                    <a:pos x="22" y="12"/>
                  </a:cxn>
                  <a:cxn ang="0">
                    <a:pos x="38" y="15"/>
                  </a:cxn>
                  <a:cxn ang="0">
                    <a:pos x="48" y="17"/>
                  </a:cxn>
                  <a:cxn ang="0">
                    <a:pos x="52" y="22"/>
                  </a:cxn>
                  <a:cxn ang="0">
                    <a:pos x="53" y="20"/>
                  </a:cxn>
                  <a:cxn ang="0">
                    <a:pos x="57" y="17"/>
                  </a:cxn>
                  <a:cxn ang="0">
                    <a:pos x="65" y="15"/>
                  </a:cxn>
                  <a:cxn ang="0">
                    <a:pos x="68" y="16"/>
                  </a:cxn>
                  <a:cxn ang="0">
                    <a:pos x="75" y="17"/>
                  </a:cxn>
                  <a:cxn ang="0">
                    <a:pos x="91" y="20"/>
                  </a:cxn>
                  <a:cxn ang="0">
                    <a:pos x="97" y="22"/>
                  </a:cxn>
                  <a:cxn ang="0">
                    <a:pos x="100" y="23"/>
                  </a:cxn>
                  <a:cxn ang="0">
                    <a:pos x="104" y="24"/>
                  </a:cxn>
                  <a:cxn ang="0">
                    <a:pos x="106" y="27"/>
                  </a:cxn>
                  <a:cxn ang="0">
                    <a:pos x="111" y="30"/>
                  </a:cxn>
                  <a:cxn ang="0">
                    <a:pos x="113" y="34"/>
                  </a:cxn>
                  <a:cxn ang="0">
                    <a:pos x="115" y="38"/>
                  </a:cxn>
                  <a:cxn ang="0">
                    <a:pos x="115" y="41"/>
                  </a:cxn>
                  <a:cxn ang="0">
                    <a:pos x="112" y="43"/>
                  </a:cxn>
                  <a:cxn ang="0">
                    <a:pos x="106" y="43"/>
                  </a:cxn>
                  <a:cxn ang="0">
                    <a:pos x="98" y="42"/>
                  </a:cxn>
                  <a:cxn ang="0">
                    <a:pos x="89" y="41"/>
                  </a:cxn>
                  <a:cxn ang="0">
                    <a:pos x="70" y="41"/>
                  </a:cxn>
                  <a:cxn ang="0">
                    <a:pos x="63" y="37"/>
                  </a:cxn>
                  <a:cxn ang="0">
                    <a:pos x="55" y="30"/>
                  </a:cxn>
                  <a:cxn ang="0">
                    <a:pos x="53" y="28"/>
                  </a:cxn>
                  <a:cxn ang="0">
                    <a:pos x="52" y="26"/>
                  </a:cxn>
                  <a:cxn ang="0">
                    <a:pos x="49" y="27"/>
                  </a:cxn>
                  <a:cxn ang="0">
                    <a:pos x="45" y="28"/>
                  </a:cxn>
                  <a:cxn ang="0">
                    <a:pos x="34" y="31"/>
                  </a:cxn>
                  <a:cxn ang="0">
                    <a:pos x="23" y="31"/>
                  </a:cxn>
                  <a:cxn ang="0">
                    <a:pos x="14" y="30"/>
                  </a:cxn>
                  <a:cxn ang="0">
                    <a:pos x="8" y="27"/>
                  </a:cxn>
                  <a:cxn ang="0">
                    <a:pos x="5" y="24"/>
                  </a:cxn>
                  <a:cxn ang="0">
                    <a:pos x="1" y="19"/>
                  </a:cxn>
                  <a:cxn ang="0">
                    <a:pos x="0" y="12"/>
                  </a:cxn>
                  <a:cxn ang="0">
                    <a:pos x="3" y="4"/>
                  </a:cxn>
                  <a:cxn ang="0">
                    <a:pos x="5" y="1"/>
                  </a:cxn>
                  <a:cxn ang="0">
                    <a:pos x="8" y="0"/>
                  </a:cxn>
                </a:cxnLst>
                <a:rect l="0" t="0" r="r" b="b"/>
                <a:pathLst>
                  <a:path w="115" h="43">
                    <a:moveTo>
                      <a:pt x="8" y="0"/>
                    </a:moveTo>
                    <a:lnTo>
                      <a:pt x="11" y="0"/>
                    </a:lnTo>
                    <a:lnTo>
                      <a:pt x="15" y="4"/>
                    </a:lnTo>
                    <a:lnTo>
                      <a:pt x="18" y="8"/>
                    </a:lnTo>
                    <a:lnTo>
                      <a:pt x="22" y="12"/>
                    </a:lnTo>
                    <a:lnTo>
                      <a:pt x="38" y="15"/>
                    </a:lnTo>
                    <a:lnTo>
                      <a:pt x="48" y="17"/>
                    </a:lnTo>
                    <a:lnTo>
                      <a:pt x="52" y="22"/>
                    </a:lnTo>
                    <a:lnTo>
                      <a:pt x="53" y="20"/>
                    </a:lnTo>
                    <a:lnTo>
                      <a:pt x="57" y="17"/>
                    </a:lnTo>
                    <a:lnTo>
                      <a:pt x="65" y="15"/>
                    </a:lnTo>
                    <a:lnTo>
                      <a:pt x="68" y="16"/>
                    </a:lnTo>
                    <a:lnTo>
                      <a:pt x="75" y="17"/>
                    </a:lnTo>
                    <a:lnTo>
                      <a:pt x="91" y="20"/>
                    </a:lnTo>
                    <a:lnTo>
                      <a:pt x="97" y="22"/>
                    </a:lnTo>
                    <a:lnTo>
                      <a:pt x="100" y="23"/>
                    </a:lnTo>
                    <a:lnTo>
                      <a:pt x="104" y="24"/>
                    </a:lnTo>
                    <a:lnTo>
                      <a:pt x="106" y="27"/>
                    </a:lnTo>
                    <a:lnTo>
                      <a:pt x="111" y="30"/>
                    </a:lnTo>
                    <a:lnTo>
                      <a:pt x="113" y="34"/>
                    </a:lnTo>
                    <a:lnTo>
                      <a:pt x="115" y="38"/>
                    </a:lnTo>
                    <a:lnTo>
                      <a:pt x="115" y="41"/>
                    </a:lnTo>
                    <a:lnTo>
                      <a:pt x="112" y="43"/>
                    </a:lnTo>
                    <a:lnTo>
                      <a:pt x="106" y="43"/>
                    </a:lnTo>
                    <a:lnTo>
                      <a:pt x="98" y="42"/>
                    </a:lnTo>
                    <a:lnTo>
                      <a:pt x="89" y="41"/>
                    </a:lnTo>
                    <a:lnTo>
                      <a:pt x="70" y="41"/>
                    </a:lnTo>
                    <a:lnTo>
                      <a:pt x="63" y="37"/>
                    </a:lnTo>
                    <a:lnTo>
                      <a:pt x="55" y="30"/>
                    </a:lnTo>
                    <a:lnTo>
                      <a:pt x="53" y="28"/>
                    </a:lnTo>
                    <a:lnTo>
                      <a:pt x="52" y="26"/>
                    </a:lnTo>
                    <a:lnTo>
                      <a:pt x="49" y="27"/>
                    </a:lnTo>
                    <a:lnTo>
                      <a:pt x="45" y="28"/>
                    </a:lnTo>
                    <a:lnTo>
                      <a:pt x="34" y="31"/>
                    </a:lnTo>
                    <a:lnTo>
                      <a:pt x="23" y="31"/>
                    </a:lnTo>
                    <a:lnTo>
                      <a:pt x="14" y="30"/>
                    </a:lnTo>
                    <a:lnTo>
                      <a:pt x="8" y="27"/>
                    </a:lnTo>
                    <a:lnTo>
                      <a:pt x="5" y="24"/>
                    </a:lnTo>
                    <a:lnTo>
                      <a:pt x="1" y="19"/>
                    </a:lnTo>
                    <a:lnTo>
                      <a:pt x="0" y="12"/>
                    </a:lnTo>
                    <a:lnTo>
                      <a:pt x="3" y="4"/>
                    </a:lnTo>
                    <a:lnTo>
                      <a:pt x="5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49"/>
              <p:cNvSpPr>
                <a:spLocks/>
              </p:cNvSpPr>
              <p:nvPr/>
            </p:nvSpPr>
            <p:spPr bwMode="auto">
              <a:xfrm>
                <a:off x="4917193" y="4484383"/>
                <a:ext cx="6998" cy="743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2" y="0"/>
                  </a:cxn>
                  <a:cxn ang="0">
                    <a:pos x="15" y="3"/>
                  </a:cxn>
                  <a:cxn ang="0">
                    <a:pos x="16" y="6"/>
                  </a:cxn>
                  <a:cxn ang="0">
                    <a:pos x="16" y="14"/>
                  </a:cxn>
                  <a:cxn ang="0">
                    <a:pos x="11" y="17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2" y="0"/>
                  </a:cxn>
                </a:cxnLst>
                <a:rect l="0" t="0" r="r" b="b"/>
                <a:pathLst>
                  <a:path w="16" h="17">
                    <a:moveTo>
                      <a:pt x="2" y="0"/>
                    </a:moveTo>
                    <a:lnTo>
                      <a:pt x="12" y="0"/>
                    </a:lnTo>
                    <a:lnTo>
                      <a:pt x="15" y="3"/>
                    </a:lnTo>
                    <a:lnTo>
                      <a:pt x="16" y="6"/>
                    </a:lnTo>
                    <a:lnTo>
                      <a:pt x="16" y="14"/>
                    </a:lnTo>
                    <a:lnTo>
                      <a:pt x="11" y="17"/>
                    </a:lnTo>
                    <a:lnTo>
                      <a:pt x="5" y="17"/>
                    </a:lnTo>
                    <a:lnTo>
                      <a:pt x="2" y="15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50"/>
              <p:cNvSpPr>
                <a:spLocks/>
              </p:cNvSpPr>
              <p:nvPr/>
            </p:nvSpPr>
            <p:spPr bwMode="auto">
              <a:xfrm>
                <a:off x="4942124" y="4476073"/>
                <a:ext cx="17496" cy="16621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8" y="1"/>
                  </a:cxn>
                  <a:cxn ang="0">
                    <a:pos x="33" y="4"/>
                  </a:cxn>
                  <a:cxn ang="0">
                    <a:pos x="38" y="10"/>
                  </a:cxn>
                  <a:cxn ang="0">
                    <a:pos x="40" y="15"/>
                  </a:cxn>
                  <a:cxn ang="0">
                    <a:pos x="37" y="21"/>
                  </a:cxn>
                  <a:cxn ang="0">
                    <a:pos x="33" y="23"/>
                  </a:cxn>
                  <a:cxn ang="0">
                    <a:pos x="30" y="25"/>
                  </a:cxn>
                  <a:cxn ang="0">
                    <a:pos x="26" y="25"/>
                  </a:cxn>
                  <a:cxn ang="0">
                    <a:pos x="25" y="26"/>
                  </a:cxn>
                  <a:cxn ang="0">
                    <a:pos x="23" y="26"/>
                  </a:cxn>
                  <a:cxn ang="0">
                    <a:pos x="18" y="32"/>
                  </a:cxn>
                  <a:cxn ang="0">
                    <a:pos x="12" y="36"/>
                  </a:cxn>
                  <a:cxn ang="0">
                    <a:pos x="7" y="38"/>
                  </a:cxn>
                  <a:cxn ang="0">
                    <a:pos x="3" y="38"/>
                  </a:cxn>
                  <a:cxn ang="0">
                    <a:pos x="0" y="34"/>
                  </a:cxn>
                  <a:cxn ang="0">
                    <a:pos x="3" y="25"/>
                  </a:cxn>
                  <a:cxn ang="0">
                    <a:pos x="8" y="15"/>
                  </a:cxn>
                  <a:cxn ang="0">
                    <a:pos x="17" y="4"/>
                  </a:cxn>
                  <a:cxn ang="0">
                    <a:pos x="22" y="0"/>
                  </a:cxn>
                </a:cxnLst>
                <a:rect l="0" t="0" r="r" b="b"/>
                <a:pathLst>
                  <a:path w="40" h="38">
                    <a:moveTo>
                      <a:pt x="22" y="0"/>
                    </a:moveTo>
                    <a:lnTo>
                      <a:pt x="28" y="1"/>
                    </a:lnTo>
                    <a:lnTo>
                      <a:pt x="33" y="4"/>
                    </a:lnTo>
                    <a:lnTo>
                      <a:pt x="38" y="10"/>
                    </a:lnTo>
                    <a:lnTo>
                      <a:pt x="40" y="15"/>
                    </a:lnTo>
                    <a:lnTo>
                      <a:pt x="37" y="21"/>
                    </a:lnTo>
                    <a:lnTo>
                      <a:pt x="33" y="23"/>
                    </a:lnTo>
                    <a:lnTo>
                      <a:pt x="30" y="25"/>
                    </a:lnTo>
                    <a:lnTo>
                      <a:pt x="26" y="25"/>
                    </a:lnTo>
                    <a:lnTo>
                      <a:pt x="25" y="26"/>
                    </a:lnTo>
                    <a:lnTo>
                      <a:pt x="23" y="26"/>
                    </a:lnTo>
                    <a:lnTo>
                      <a:pt x="18" y="32"/>
                    </a:lnTo>
                    <a:lnTo>
                      <a:pt x="12" y="36"/>
                    </a:lnTo>
                    <a:lnTo>
                      <a:pt x="7" y="38"/>
                    </a:lnTo>
                    <a:lnTo>
                      <a:pt x="3" y="38"/>
                    </a:lnTo>
                    <a:lnTo>
                      <a:pt x="0" y="34"/>
                    </a:lnTo>
                    <a:lnTo>
                      <a:pt x="3" y="25"/>
                    </a:lnTo>
                    <a:lnTo>
                      <a:pt x="8" y="15"/>
                    </a:lnTo>
                    <a:lnTo>
                      <a:pt x="17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51"/>
              <p:cNvSpPr>
                <a:spLocks/>
              </p:cNvSpPr>
              <p:nvPr/>
            </p:nvSpPr>
            <p:spPr bwMode="auto">
              <a:xfrm>
                <a:off x="4915443" y="4428834"/>
                <a:ext cx="26243" cy="310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5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3" y="4"/>
                  </a:cxn>
                  <a:cxn ang="0">
                    <a:pos x="30" y="4"/>
                  </a:cxn>
                  <a:cxn ang="0">
                    <a:pos x="37" y="3"/>
                  </a:cxn>
                  <a:cxn ang="0">
                    <a:pos x="54" y="3"/>
                  </a:cxn>
                  <a:cxn ang="0">
                    <a:pos x="60" y="7"/>
                  </a:cxn>
                  <a:cxn ang="0">
                    <a:pos x="60" y="14"/>
                  </a:cxn>
                  <a:cxn ang="0">
                    <a:pos x="57" y="16"/>
                  </a:cxn>
                  <a:cxn ang="0">
                    <a:pos x="53" y="18"/>
                  </a:cxn>
                  <a:cxn ang="0">
                    <a:pos x="48" y="19"/>
                  </a:cxn>
                  <a:cxn ang="0">
                    <a:pos x="34" y="19"/>
                  </a:cxn>
                  <a:cxn ang="0">
                    <a:pos x="34" y="20"/>
                  </a:cxn>
                  <a:cxn ang="0">
                    <a:pos x="35" y="23"/>
                  </a:cxn>
                  <a:cxn ang="0">
                    <a:pos x="42" y="30"/>
                  </a:cxn>
                  <a:cxn ang="0">
                    <a:pos x="46" y="33"/>
                  </a:cxn>
                  <a:cxn ang="0">
                    <a:pos x="52" y="40"/>
                  </a:cxn>
                  <a:cxn ang="0">
                    <a:pos x="56" y="49"/>
                  </a:cxn>
                  <a:cxn ang="0">
                    <a:pos x="58" y="60"/>
                  </a:cxn>
                  <a:cxn ang="0">
                    <a:pos x="60" y="68"/>
                  </a:cxn>
                  <a:cxn ang="0">
                    <a:pos x="60" y="71"/>
                  </a:cxn>
                  <a:cxn ang="0">
                    <a:pos x="57" y="71"/>
                  </a:cxn>
                  <a:cxn ang="0">
                    <a:pos x="52" y="70"/>
                  </a:cxn>
                  <a:cxn ang="0">
                    <a:pos x="45" y="67"/>
                  </a:cxn>
                  <a:cxn ang="0">
                    <a:pos x="38" y="60"/>
                  </a:cxn>
                  <a:cxn ang="0">
                    <a:pos x="34" y="53"/>
                  </a:cxn>
                  <a:cxn ang="0">
                    <a:pos x="32" y="48"/>
                  </a:cxn>
                  <a:cxn ang="0">
                    <a:pos x="32" y="42"/>
                  </a:cxn>
                  <a:cxn ang="0">
                    <a:pos x="31" y="37"/>
                  </a:cxn>
                  <a:cxn ang="0">
                    <a:pos x="28" y="36"/>
                  </a:cxn>
                  <a:cxn ang="0">
                    <a:pos x="24" y="37"/>
                  </a:cxn>
                  <a:cxn ang="0">
                    <a:pos x="19" y="42"/>
                  </a:cxn>
                  <a:cxn ang="0">
                    <a:pos x="12" y="46"/>
                  </a:cxn>
                  <a:cxn ang="0">
                    <a:pos x="6" y="51"/>
                  </a:cxn>
                  <a:cxn ang="0">
                    <a:pos x="2" y="49"/>
                  </a:cxn>
                  <a:cxn ang="0">
                    <a:pos x="0" y="44"/>
                  </a:cxn>
                  <a:cxn ang="0">
                    <a:pos x="0" y="37"/>
                  </a:cxn>
                  <a:cxn ang="0">
                    <a:pos x="2" y="30"/>
                  </a:cxn>
                  <a:cxn ang="0">
                    <a:pos x="5" y="20"/>
                  </a:cxn>
                  <a:cxn ang="0">
                    <a:pos x="6" y="14"/>
                  </a:cxn>
                  <a:cxn ang="0">
                    <a:pos x="8" y="8"/>
                  </a:cxn>
                  <a:cxn ang="0">
                    <a:pos x="8" y="5"/>
                  </a:cxn>
                  <a:cxn ang="0">
                    <a:pos x="11" y="1"/>
                  </a:cxn>
                  <a:cxn ang="0">
                    <a:pos x="13" y="0"/>
                  </a:cxn>
                </a:cxnLst>
                <a:rect l="0" t="0" r="r" b="b"/>
                <a:pathLst>
                  <a:path w="60" h="71">
                    <a:moveTo>
                      <a:pt x="13" y="0"/>
                    </a:moveTo>
                    <a:lnTo>
                      <a:pt x="15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3" y="4"/>
                    </a:lnTo>
                    <a:lnTo>
                      <a:pt x="30" y="4"/>
                    </a:lnTo>
                    <a:lnTo>
                      <a:pt x="37" y="3"/>
                    </a:lnTo>
                    <a:lnTo>
                      <a:pt x="54" y="3"/>
                    </a:lnTo>
                    <a:lnTo>
                      <a:pt x="60" y="7"/>
                    </a:lnTo>
                    <a:lnTo>
                      <a:pt x="60" y="14"/>
                    </a:lnTo>
                    <a:lnTo>
                      <a:pt x="57" y="16"/>
                    </a:lnTo>
                    <a:lnTo>
                      <a:pt x="53" y="18"/>
                    </a:lnTo>
                    <a:lnTo>
                      <a:pt x="48" y="19"/>
                    </a:lnTo>
                    <a:lnTo>
                      <a:pt x="34" y="19"/>
                    </a:lnTo>
                    <a:lnTo>
                      <a:pt x="34" y="20"/>
                    </a:lnTo>
                    <a:lnTo>
                      <a:pt x="35" y="23"/>
                    </a:lnTo>
                    <a:lnTo>
                      <a:pt x="42" y="30"/>
                    </a:lnTo>
                    <a:lnTo>
                      <a:pt x="46" y="33"/>
                    </a:lnTo>
                    <a:lnTo>
                      <a:pt x="52" y="40"/>
                    </a:lnTo>
                    <a:lnTo>
                      <a:pt x="56" y="49"/>
                    </a:lnTo>
                    <a:lnTo>
                      <a:pt x="58" y="60"/>
                    </a:lnTo>
                    <a:lnTo>
                      <a:pt x="60" y="68"/>
                    </a:lnTo>
                    <a:lnTo>
                      <a:pt x="60" y="71"/>
                    </a:lnTo>
                    <a:lnTo>
                      <a:pt x="57" y="71"/>
                    </a:lnTo>
                    <a:lnTo>
                      <a:pt x="52" y="70"/>
                    </a:lnTo>
                    <a:lnTo>
                      <a:pt x="45" y="67"/>
                    </a:lnTo>
                    <a:lnTo>
                      <a:pt x="38" y="60"/>
                    </a:lnTo>
                    <a:lnTo>
                      <a:pt x="34" y="53"/>
                    </a:lnTo>
                    <a:lnTo>
                      <a:pt x="32" y="48"/>
                    </a:lnTo>
                    <a:lnTo>
                      <a:pt x="32" y="42"/>
                    </a:lnTo>
                    <a:lnTo>
                      <a:pt x="31" y="37"/>
                    </a:lnTo>
                    <a:lnTo>
                      <a:pt x="28" y="36"/>
                    </a:lnTo>
                    <a:lnTo>
                      <a:pt x="24" y="37"/>
                    </a:lnTo>
                    <a:lnTo>
                      <a:pt x="19" y="42"/>
                    </a:lnTo>
                    <a:lnTo>
                      <a:pt x="12" y="46"/>
                    </a:lnTo>
                    <a:lnTo>
                      <a:pt x="6" y="51"/>
                    </a:lnTo>
                    <a:lnTo>
                      <a:pt x="2" y="49"/>
                    </a:lnTo>
                    <a:lnTo>
                      <a:pt x="0" y="44"/>
                    </a:lnTo>
                    <a:lnTo>
                      <a:pt x="0" y="37"/>
                    </a:lnTo>
                    <a:lnTo>
                      <a:pt x="2" y="30"/>
                    </a:lnTo>
                    <a:lnTo>
                      <a:pt x="5" y="2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8" y="5"/>
                    </a:lnTo>
                    <a:lnTo>
                      <a:pt x="11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52"/>
              <p:cNvSpPr>
                <a:spLocks/>
              </p:cNvSpPr>
              <p:nvPr/>
            </p:nvSpPr>
            <p:spPr bwMode="auto">
              <a:xfrm>
                <a:off x="4922442" y="4414838"/>
                <a:ext cx="28868" cy="9623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6" y="2"/>
                  </a:cxn>
                  <a:cxn ang="0">
                    <a:pos x="66" y="3"/>
                  </a:cxn>
                  <a:cxn ang="0">
                    <a:pos x="62" y="11"/>
                  </a:cxn>
                  <a:cxn ang="0">
                    <a:pos x="57" y="15"/>
                  </a:cxn>
                  <a:cxn ang="0">
                    <a:pos x="55" y="17"/>
                  </a:cxn>
                  <a:cxn ang="0">
                    <a:pos x="48" y="17"/>
                  </a:cxn>
                  <a:cxn ang="0">
                    <a:pos x="37" y="20"/>
                  </a:cxn>
                  <a:cxn ang="0">
                    <a:pos x="25" y="21"/>
                  </a:cxn>
                  <a:cxn ang="0">
                    <a:pos x="14" y="22"/>
                  </a:cxn>
                  <a:cxn ang="0">
                    <a:pos x="8" y="22"/>
                  </a:cxn>
                  <a:cxn ang="0">
                    <a:pos x="3" y="20"/>
                  </a:cxn>
                  <a:cxn ang="0">
                    <a:pos x="0" y="17"/>
                  </a:cxn>
                  <a:cxn ang="0">
                    <a:pos x="0" y="14"/>
                  </a:cxn>
                  <a:cxn ang="0">
                    <a:pos x="1" y="10"/>
                  </a:cxn>
                  <a:cxn ang="0">
                    <a:pos x="4" y="6"/>
                  </a:cxn>
                  <a:cxn ang="0">
                    <a:pos x="7" y="6"/>
                  </a:cxn>
                  <a:cxn ang="0">
                    <a:pos x="14" y="7"/>
                  </a:cxn>
                  <a:cxn ang="0">
                    <a:pos x="22" y="9"/>
                  </a:cxn>
                  <a:cxn ang="0">
                    <a:pos x="26" y="9"/>
                  </a:cxn>
                  <a:cxn ang="0">
                    <a:pos x="30" y="7"/>
                  </a:cxn>
                  <a:cxn ang="0">
                    <a:pos x="40" y="4"/>
                  </a:cxn>
                  <a:cxn ang="0">
                    <a:pos x="59" y="2"/>
                  </a:cxn>
                  <a:cxn ang="0">
                    <a:pos x="64" y="0"/>
                  </a:cxn>
                </a:cxnLst>
                <a:rect l="0" t="0" r="r" b="b"/>
                <a:pathLst>
                  <a:path w="66" h="22">
                    <a:moveTo>
                      <a:pt x="64" y="0"/>
                    </a:moveTo>
                    <a:lnTo>
                      <a:pt x="66" y="2"/>
                    </a:lnTo>
                    <a:lnTo>
                      <a:pt x="66" y="3"/>
                    </a:lnTo>
                    <a:lnTo>
                      <a:pt x="62" y="11"/>
                    </a:lnTo>
                    <a:lnTo>
                      <a:pt x="57" y="15"/>
                    </a:lnTo>
                    <a:lnTo>
                      <a:pt x="55" y="17"/>
                    </a:lnTo>
                    <a:lnTo>
                      <a:pt x="48" y="17"/>
                    </a:lnTo>
                    <a:lnTo>
                      <a:pt x="37" y="20"/>
                    </a:lnTo>
                    <a:lnTo>
                      <a:pt x="25" y="21"/>
                    </a:lnTo>
                    <a:lnTo>
                      <a:pt x="14" y="22"/>
                    </a:lnTo>
                    <a:lnTo>
                      <a:pt x="8" y="22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4" y="6"/>
                    </a:lnTo>
                    <a:lnTo>
                      <a:pt x="7" y="6"/>
                    </a:lnTo>
                    <a:lnTo>
                      <a:pt x="14" y="7"/>
                    </a:lnTo>
                    <a:lnTo>
                      <a:pt x="22" y="9"/>
                    </a:lnTo>
                    <a:lnTo>
                      <a:pt x="26" y="9"/>
                    </a:lnTo>
                    <a:lnTo>
                      <a:pt x="30" y="7"/>
                    </a:lnTo>
                    <a:lnTo>
                      <a:pt x="40" y="4"/>
                    </a:lnTo>
                    <a:lnTo>
                      <a:pt x="59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53"/>
              <p:cNvSpPr>
                <a:spLocks/>
              </p:cNvSpPr>
              <p:nvPr/>
            </p:nvSpPr>
            <p:spPr bwMode="auto">
              <a:xfrm>
                <a:off x="4963556" y="4409589"/>
                <a:ext cx="9623" cy="2055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0"/>
                  </a:cxn>
                  <a:cxn ang="0">
                    <a:pos x="22" y="6"/>
                  </a:cxn>
                  <a:cxn ang="0">
                    <a:pos x="21" y="15"/>
                  </a:cxn>
                  <a:cxn ang="0">
                    <a:pos x="20" y="26"/>
                  </a:cxn>
                  <a:cxn ang="0">
                    <a:pos x="15" y="37"/>
                  </a:cxn>
                  <a:cxn ang="0">
                    <a:pos x="10" y="44"/>
                  </a:cxn>
                  <a:cxn ang="0">
                    <a:pos x="5" y="47"/>
                  </a:cxn>
                  <a:cxn ang="0">
                    <a:pos x="0" y="43"/>
                  </a:cxn>
                  <a:cxn ang="0">
                    <a:pos x="0" y="34"/>
                  </a:cxn>
                  <a:cxn ang="0">
                    <a:pos x="2" y="25"/>
                  </a:cxn>
                  <a:cxn ang="0">
                    <a:pos x="10" y="6"/>
                  </a:cxn>
                  <a:cxn ang="0">
                    <a:pos x="15" y="0"/>
                  </a:cxn>
                </a:cxnLst>
                <a:rect l="0" t="0" r="r" b="b"/>
                <a:pathLst>
                  <a:path w="22" h="47">
                    <a:moveTo>
                      <a:pt x="15" y="0"/>
                    </a:moveTo>
                    <a:lnTo>
                      <a:pt x="20" y="0"/>
                    </a:lnTo>
                    <a:lnTo>
                      <a:pt x="22" y="6"/>
                    </a:lnTo>
                    <a:lnTo>
                      <a:pt x="21" y="15"/>
                    </a:lnTo>
                    <a:lnTo>
                      <a:pt x="20" y="26"/>
                    </a:lnTo>
                    <a:lnTo>
                      <a:pt x="15" y="37"/>
                    </a:lnTo>
                    <a:lnTo>
                      <a:pt x="10" y="44"/>
                    </a:lnTo>
                    <a:lnTo>
                      <a:pt x="5" y="47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2" y="25"/>
                    </a:lnTo>
                    <a:lnTo>
                      <a:pt x="10" y="6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54"/>
              <p:cNvSpPr>
                <a:spLocks/>
              </p:cNvSpPr>
              <p:nvPr/>
            </p:nvSpPr>
            <p:spPr bwMode="auto">
              <a:xfrm>
                <a:off x="4861644" y="4378972"/>
                <a:ext cx="54674" cy="70857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106" y="17"/>
                  </a:cxn>
                  <a:cxn ang="0">
                    <a:pos x="114" y="28"/>
                  </a:cxn>
                  <a:cxn ang="0">
                    <a:pos x="124" y="25"/>
                  </a:cxn>
                  <a:cxn ang="0">
                    <a:pos x="125" y="29"/>
                  </a:cxn>
                  <a:cxn ang="0">
                    <a:pos x="113" y="40"/>
                  </a:cxn>
                  <a:cxn ang="0">
                    <a:pos x="106" y="49"/>
                  </a:cxn>
                  <a:cxn ang="0">
                    <a:pos x="113" y="67"/>
                  </a:cxn>
                  <a:cxn ang="0">
                    <a:pos x="119" y="89"/>
                  </a:cxn>
                  <a:cxn ang="0">
                    <a:pos x="110" y="104"/>
                  </a:cxn>
                  <a:cxn ang="0">
                    <a:pos x="97" y="122"/>
                  </a:cxn>
                  <a:cxn ang="0">
                    <a:pos x="93" y="144"/>
                  </a:cxn>
                  <a:cxn ang="0">
                    <a:pos x="93" y="159"/>
                  </a:cxn>
                  <a:cxn ang="0">
                    <a:pos x="78" y="162"/>
                  </a:cxn>
                  <a:cxn ang="0">
                    <a:pos x="62" y="159"/>
                  </a:cxn>
                  <a:cxn ang="0">
                    <a:pos x="39" y="156"/>
                  </a:cxn>
                  <a:cxn ang="0">
                    <a:pos x="24" y="148"/>
                  </a:cxn>
                  <a:cxn ang="0">
                    <a:pos x="6" y="123"/>
                  </a:cxn>
                  <a:cxn ang="0">
                    <a:pos x="0" y="93"/>
                  </a:cxn>
                  <a:cxn ang="0">
                    <a:pos x="1" y="74"/>
                  </a:cxn>
                  <a:cxn ang="0">
                    <a:pos x="5" y="73"/>
                  </a:cxn>
                  <a:cxn ang="0">
                    <a:pos x="9" y="76"/>
                  </a:cxn>
                  <a:cxn ang="0">
                    <a:pos x="17" y="81"/>
                  </a:cxn>
                  <a:cxn ang="0">
                    <a:pos x="20" y="82"/>
                  </a:cxn>
                  <a:cxn ang="0">
                    <a:pos x="24" y="73"/>
                  </a:cxn>
                  <a:cxn ang="0">
                    <a:pos x="28" y="66"/>
                  </a:cxn>
                  <a:cxn ang="0">
                    <a:pos x="35" y="62"/>
                  </a:cxn>
                  <a:cxn ang="0">
                    <a:pos x="45" y="58"/>
                  </a:cxn>
                  <a:cxn ang="0">
                    <a:pos x="52" y="54"/>
                  </a:cxn>
                  <a:cxn ang="0">
                    <a:pos x="57" y="44"/>
                  </a:cxn>
                  <a:cxn ang="0">
                    <a:pos x="68" y="32"/>
                  </a:cxn>
                  <a:cxn ang="0">
                    <a:pos x="83" y="30"/>
                  </a:cxn>
                  <a:cxn ang="0">
                    <a:pos x="88" y="29"/>
                  </a:cxn>
                  <a:cxn ang="0">
                    <a:pos x="90" y="26"/>
                  </a:cxn>
                  <a:cxn ang="0">
                    <a:pos x="88" y="22"/>
                  </a:cxn>
                  <a:cxn ang="0">
                    <a:pos x="87" y="11"/>
                  </a:cxn>
                  <a:cxn ang="0">
                    <a:pos x="91" y="6"/>
                  </a:cxn>
                  <a:cxn ang="0">
                    <a:pos x="98" y="0"/>
                  </a:cxn>
                </a:cxnLst>
                <a:rect l="0" t="0" r="r" b="b"/>
                <a:pathLst>
                  <a:path w="125" h="162">
                    <a:moveTo>
                      <a:pt x="98" y="0"/>
                    </a:moveTo>
                    <a:lnTo>
                      <a:pt x="105" y="0"/>
                    </a:lnTo>
                    <a:lnTo>
                      <a:pt x="105" y="3"/>
                    </a:lnTo>
                    <a:lnTo>
                      <a:pt x="106" y="17"/>
                    </a:lnTo>
                    <a:lnTo>
                      <a:pt x="110" y="25"/>
                    </a:lnTo>
                    <a:lnTo>
                      <a:pt x="114" y="28"/>
                    </a:lnTo>
                    <a:lnTo>
                      <a:pt x="119" y="28"/>
                    </a:lnTo>
                    <a:lnTo>
                      <a:pt x="124" y="25"/>
                    </a:lnTo>
                    <a:lnTo>
                      <a:pt x="125" y="26"/>
                    </a:lnTo>
                    <a:lnTo>
                      <a:pt x="125" y="29"/>
                    </a:lnTo>
                    <a:lnTo>
                      <a:pt x="117" y="37"/>
                    </a:lnTo>
                    <a:lnTo>
                      <a:pt x="113" y="40"/>
                    </a:lnTo>
                    <a:lnTo>
                      <a:pt x="109" y="44"/>
                    </a:lnTo>
                    <a:lnTo>
                      <a:pt x="106" y="49"/>
                    </a:lnTo>
                    <a:lnTo>
                      <a:pt x="109" y="58"/>
                    </a:lnTo>
                    <a:lnTo>
                      <a:pt x="113" y="67"/>
                    </a:lnTo>
                    <a:lnTo>
                      <a:pt x="117" y="78"/>
                    </a:lnTo>
                    <a:lnTo>
                      <a:pt x="119" y="89"/>
                    </a:lnTo>
                    <a:lnTo>
                      <a:pt x="116" y="97"/>
                    </a:lnTo>
                    <a:lnTo>
                      <a:pt x="110" y="104"/>
                    </a:lnTo>
                    <a:lnTo>
                      <a:pt x="102" y="113"/>
                    </a:lnTo>
                    <a:lnTo>
                      <a:pt x="97" y="122"/>
                    </a:lnTo>
                    <a:lnTo>
                      <a:pt x="94" y="133"/>
                    </a:lnTo>
                    <a:lnTo>
                      <a:pt x="93" y="144"/>
                    </a:lnTo>
                    <a:lnTo>
                      <a:pt x="94" y="154"/>
                    </a:lnTo>
                    <a:lnTo>
                      <a:pt x="93" y="159"/>
                    </a:lnTo>
                    <a:lnTo>
                      <a:pt x="86" y="160"/>
                    </a:lnTo>
                    <a:lnTo>
                      <a:pt x="78" y="162"/>
                    </a:lnTo>
                    <a:lnTo>
                      <a:pt x="69" y="160"/>
                    </a:lnTo>
                    <a:lnTo>
                      <a:pt x="62" y="159"/>
                    </a:lnTo>
                    <a:lnTo>
                      <a:pt x="50" y="156"/>
                    </a:lnTo>
                    <a:lnTo>
                      <a:pt x="39" y="156"/>
                    </a:lnTo>
                    <a:lnTo>
                      <a:pt x="32" y="154"/>
                    </a:lnTo>
                    <a:lnTo>
                      <a:pt x="24" y="148"/>
                    </a:lnTo>
                    <a:lnTo>
                      <a:pt x="15" y="137"/>
                    </a:lnTo>
                    <a:lnTo>
                      <a:pt x="6" y="123"/>
                    </a:lnTo>
                    <a:lnTo>
                      <a:pt x="2" y="108"/>
                    </a:lnTo>
                    <a:lnTo>
                      <a:pt x="0" y="93"/>
                    </a:lnTo>
                    <a:lnTo>
                      <a:pt x="0" y="81"/>
                    </a:lnTo>
                    <a:lnTo>
                      <a:pt x="1" y="74"/>
                    </a:lnTo>
                    <a:lnTo>
                      <a:pt x="2" y="73"/>
                    </a:lnTo>
                    <a:lnTo>
                      <a:pt x="5" y="73"/>
                    </a:lnTo>
                    <a:lnTo>
                      <a:pt x="6" y="74"/>
                    </a:lnTo>
                    <a:lnTo>
                      <a:pt x="9" y="76"/>
                    </a:lnTo>
                    <a:lnTo>
                      <a:pt x="12" y="78"/>
                    </a:lnTo>
                    <a:lnTo>
                      <a:pt x="17" y="81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1" y="81"/>
                    </a:lnTo>
                    <a:lnTo>
                      <a:pt x="24" y="73"/>
                    </a:lnTo>
                    <a:lnTo>
                      <a:pt x="27" y="70"/>
                    </a:lnTo>
                    <a:lnTo>
                      <a:pt x="28" y="66"/>
                    </a:lnTo>
                    <a:lnTo>
                      <a:pt x="31" y="63"/>
                    </a:lnTo>
                    <a:lnTo>
                      <a:pt x="35" y="62"/>
                    </a:lnTo>
                    <a:lnTo>
                      <a:pt x="41" y="60"/>
                    </a:lnTo>
                    <a:lnTo>
                      <a:pt x="45" y="58"/>
                    </a:lnTo>
                    <a:lnTo>
                      <a:pt x="49" y="56"/>
                    </a:lnTo>
                    <a:lnTo>
                      <a:pt x="52" y="54"/>
                    </a:lnTo>
                    <a:lnTo>
                      <a:pt x="54" y="49"/>
                    </a:lnTo>
                    <a:lnTo>
                      <a:pt x="57" y="44"/>
                    </a:lnTo>
                    <a:lnTo>
                      <a:pt x="61" y="37"/>
                    </a:lnTo>
                    <a:lnTo>
                      <a:pt x="68" y="32"/>
                    </a:lnTo>
                    <a:lnTo>
                      <a:pt x="78" y="30"/>
                    </a:lnTo>
                    <a:lnTo>
                      <a:pt x="83" y="30"/>
                    </a:lnTo>
                    <a:lnTo>
                      <a:pt x="86" y="29"/>
                    </a:lnTo>
                    <a:lnTo>
                      <a:pt x="88" y="29"/>
                    </a:lnTo>
                    <a:lnTo>
                      <a:pt x="90" y="28"/>
                    </a:lnTo>
                    <a:lnTo>
                      <a:pt x="90" y="26"/>
                    </a:lnTo>
                    <a:lnTo>
                      <a:pt x="88" y="23"/>
                    </a:lnTo>
                    <a:lnTo>
                      <a:pt x="88" y="22"/>
                    </a:lnTo>
                    <a:lnTo>
                      <a:pt x="87" y="19"/>
                    </a:lnTo>
                    <a:lnTo>
                      <a:pt x="87" y="11"/>
                    </a:lnTo>
                    <a:lnTo>
                      <a:pt x="88" y="8"/>
                    </a:lnTo>
                    <a:lnTo>
                      <a:pt x="91" y="6"/>
                    </a:lnTo>
                    <a:lnTo>
                      <a:pt x="94" y="4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55"/>
              <p:cNvSpPr>
                <a:spLocks/>
              </p:cNvSpPr>
              <p:nvPr/>
            </p:nvSpPr>
            <p:spPr bwMode="auto">
              <a:xfrm>
                <a:off x="4918943" y="4301554"/>
                <a:ext cx="27556" cy="511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9" y="0"/>
                  </a:cxn>
                  <a:cxn ang="0">
                    <a:pos x="37" y="5"/>
                  </a:cxn>
                  <a:cxn ang="0">
                    <a:pos x="42" y="13"/>
                  </a:cxn>
                  <a:cxn ang="0">
                    <a:pos x="44" y="20"/>
                  </a:cxn>
                  <a:cxn ang="0">
                    <a:pos x="44" y="26"/>
                  </a:cxn>
                  <a:cxn ang="0">
                    <a:pos x="41" y="32"/>
                  </a:cxn>
                  <a:cxn ang="0">
                    <a:pos x="35" y="36"/>
                  </a:cxn>
                  <a:cxn ang="0">
                    <a:pos x="30" y="42"/>
                  </a:cxn>
                  <a:cxn ang="0">
                    <a:pos x="26" y="51"/>
                  </a:cxn>
                  <a:cxn ang="0">
                    <a:pos x="24" y="55"/>
                  </a:cxn>
                  <a:cxn ang="0">
                    <a:pos x="24" y="61"/>
                  </a:cxn>
                  <a:cxn ang="0">
                    <a:pos x="26" y="62"/>
                  </a:cxn>
                  <a:cxn ang="0">
                    <a:pos x="30" y="62"/>
                  </a:cxn>
                  <a:cxn ang="0">
                    <a:pos x="31" y="61"/>
                  </a:cxn>
                  <a:cxn ang="0">
                    <a:pos x="37" y="61"/>
                  </a:cxn>
                  <a:cxn ang="0">
                    <a:pos x="40" y="59"/>
                  </a:cxn>
                  <a:cxn ang="0">
                    <a:pos x="42" y="61"/>
                  </a:cxn>
                  <a:cxn ang="0">
                    <a:pos x="48" y="62"/>
                  </a:cxn>
                  <a:cxn ang="0">
                    <a:pos x="52" y="65"/>
                  </a:cxn>
                  <a:cxn ang="0">
                    <a:pos x="56" y="66"/>
                  </a:cxn>
                  <a:cxn ang="0">
                    <a:pos x="60" y="66"/>
                  </a:cxn>
                  <a:cxn ang="0">
                    <a:pos x="61" y="68"/>
                  </a:cxn>
                  <a:cxn ang="0">
                    <a:pos x="63" y="68"/>
                  </a:cxn>
                  <a:cxn ang="0">
                    <a:pos x="63" y="69"/>
                  </a:cxn>
                  <a:cxn ang="0">
                    <a:pos x="60" y="74"/>
                  </a:cxn>
                  <a:cxn ang="0">
                    <a:pos x="56" y="77"/>
                  </a:cxn>
                  <a:cxn ang="0">
                    <a:pos x="49" y="78"/>
                  </a:cxn>
                  <a:cxn ang="0">
                    <a:pos x="41" y="80"/>
                  </a:cxn>
                  <a:cxn ang="0">
                    <a:pos x="34" y="85"/>
                  </a:cxn>
                  <a:cxn ang="0">
                    <a:pos x="30" y="91"/>
                  </a:cxn>
                  <a:cxn ang="0">
                    <a:pos x="24" y="98"/>
                  </a:cxn>
                  <a:cxn ang="0">
                    <a:pos x="11" y="111"/>
                  </a:cxn>
                  <a:cxn ang="0">
                    <a:pos x="5" y="115"/>
                  </a:cxn>
                  <a:cxn ang="0">
                    <a:pos x="1" y="117"/>
                  </a:cxn>
                  <a:cxn ang="0">
                    <a:pos x="1" y="114"/>
                  </a:cxn>
                  <a:cxn ang="0">
                    <a:pos x="5" y="106"/>
                  </a:cxn>
                  <a:cxn ang="0">
                    <a:pos x="11" y="98"/>
                  </a:cxn>
                  <a:cxn ang="0">
                    <a:pos x="24" y="84"/>
                  </a:cxn>
                  <a:cxn ang="0">
                    <a:pos x="24" y="80"/>
                  </a:cxn>
                  <a:cxn ang="0">
                    <a:pos x="20" y="74"/>
                  </a:cxn>
                  <a:cxn ang="0">
                    <a:pos x="14" y="68"/>
                  </a:cxn>
                  <a:cxn ang="0">
                    <a:pos x="7" y="59"/>
                  </a:cxn>
                  <a:cxn ang="0">
                    <a:pos x="1" y="51"/>
                  </a:cxn>
                  <a:cxn ang="0">
                    <a:pos x="0" y="43"/>
                  </a:cxn>
                  <a:cxn ang="0">
                    <a:pos x="1" y="37"/>
                  </a:cxn>
                  <a:cxn ang="0">
                    <a:pos x="5" y="32"/>
                  </a:cxn>
                  <a:cxn ang="0">
                    <a:pos x="11" y="28"/>
                  </a:cxn>
                  <a:cxn ang="0">
                    <a:pos x="18" y="22"/>
                  </a:cxn>
                  <a:cxn ang="0">
                    <a:pos x="22" y="17"/>
                  </a:cxn>
                  <a:cxn ang="0">
                    <a:pos x="23" y="11"/>
                  </a:cxn>
                  <a:cxn ang="0">
                    <a:pos x="23" y="6"/>
                  </a:cxn>
                  <a:cxn ang="0">
                    <a:pos x="24" y="2"/>
                  </a:cxn>
                  <a:cxn ang="0">
                    <a:pos x="27" y="0"/>
                  </a:cxn>
                </a:cxnLst>
                <a:rect l="0" t="0" r="r" b="b"/>
                <a:pathLst>
                  <a:path w="63" h="117">
                    <a:moveTo>
                      <a:pt x="27" y="0"/>
                    </a:moveTo>
                    <a:lnTo>
                      <a:pt x="29" y="0"/>
                    </a:lnTo>
                    <a:lnTo>
                      <a:pt x="37" y="5"/>
                    </a:lnTo>
                    <a:lnTo>
                      <a:pt x="42" y="13"/>
                    </a:lnTo>
                    <a:lnTo>
                      <a:pt x="44" y="20"/>
                    </a:lnTo>
                    <a:lnTo>
                      <a:pt x="44" y="26"/>
                    </a:lnTo>
                    <a:lnTo>
                      <a:pt x="41" y="32"/>
                    </a:lnTo>
                    <a:lnTo>
                      <a:pt x="35" y="36"/>
                    </a:lnTo>
                    <a:lnTo>
                      <a:pt x="30" y="42"/>
                    </a:lnTo>
                    <a:lnTo>
                      <a:pt x="26" y="51"/>
                    </a:lnTo>
                    <a:lnTo>
                      <a:pt x="24" y="55"/>
                    </a:lnTo>
                    <a:lnTo>
                      <a:pt x="24" y="61"/>
                    </a:lnTo>
                    <a:lnTo>
                      <a:pt x="26" y="62"/>
                    </a:lnTo>
                    <a:lnTo>
                      <a:pt x="30" y="62"/>
                    </a:lnTo>
                    <a:lnTo>
                      <a:pt x="31" y="61"/>
                    </a:lnTo>
                    <a:lnTo>
                      <a:pt x="37" y="61"/>
                    </a:lnTo>
                    <a:lnTo>
                      <a:pt x="40" y="59"/>
                    </a:lnTo>
                    <a:lnTo>
                      <a:pt x="42" y="61"/>
                    </a:lnTo>
                    <a:lnTo>
                      <a:pt x="48" y="62"/>
                    </a:lnTo>
                    <a:lnTo>
                      <a:pt x="52" y="65"/>
                    </a:lnTo>
                    <a:lnTo>
                      <a:pt x="56" y="66"/>
                    </a:lnTo>
                    <a:lnTo>
                      <a:pt x="60" y="66"/>
                    </a:lnTo>
                    <a:lnTo>
                      <a:pt x="61" y="68"/>
                    </a:lnTo>
                    <a:lnTo>
                      <a:pt x="63" y="68"/>
                    </a:lnTo>
                    <a:lnTo>
                      <a:pt x="63" y="69"/>
                    </a:lnTo>
                    <a:lnTo>
                      <a:pt x="60" y="74"/>
                    </a:lnTo>
                    <a:lnTo>
                      <a:pt x="56" y="77"/>
                    </a:lnTo>
                    <a:lnTo>
                      <a:pt x="49" y="78"/>
                    </a:lnTo>
                    <a:lnTo>
                      <a:pt x="41" y="80"/>
                    </a:lnTo>
                    <a:lnTo>
                      <a:pt x="34" y="85"/>
                    </a:lnTo>
                    <a:lnTo>
                      <a:pt x="30" y="91"/>
                    </a:lnTo>
                    <a:lnTo>
                      <a:pt x="24" y="98"/>
                    </a:lnTo>
                    <a:lnTo>
                      <a:pt x="11" y="111"/>
                    </a:lnTo>
                    <a:lnTo>
                      <a:pt x="5" y="115"/>
                    </a:lnTo>
                    <a:lnTo>
                      <a:pt x="1" y="117"/>
                    </a:lnTo>
                    <a:lnTo>
                      <a:pt x="1" y="114"/>
                    </a:lnTo>
                    <a:lnTo>
                      <a:pt x="5" y="106"/>
                    </a:lnTo>
                    <a:lnTo>
                      <a:pt x="11" y="98"/>
                    </a:lnTo>
                    <a:lnTo>
                      <a:pt x="24" y="84"/>
                    </a:lnTo>
                    <a:lnTo>
                      <a:pt x="24" y="80"/>
                    </a:lnTo>
                    <a:lnTo>
                      <a:pt x="20" y="74"/>
                    </a:lnTo>
                    <a:lnTo>
                      <a:pt x="14" y="68"/>
                    </a:lnTo>
                    <a:lnTo>
                      <a:pt x="7" y="59"/>
                    </a:lnTo>
                    <a:lnTo>
                      <a:pt x="1" y="51"/>
                    </a:lnTo>
                    <a:lnTo>
                      <a:pt x="0" y="43"/>
                    </a:lnTo>
                    <a:lnTo>
                      <a:pt x="1" y="37"/>
                    </a:lnTo>
                    <a:lnTo>
                      <a:pt x="5" y="32"/>
                    </a:lnTo>
                    <a:lnTo>
                      <a:pt x="11" y="28"/>
                    </a:lnTo>
                    <a:lnTo>
                      <a:pt x="18" y="22"/>
                    </a:lnTo>
                    <a:lnTo>
                      <a:pt x="22" y="17"/>
                    </a:lnTo>
                    <a:lnTo>
                      <a:pt x="23" y="11"/>
                    </a:lnTo>
                    <a:lnTo>
                      <a:pt x="23" y="6"/>
                    </a:lnTo>
                    <a:lnTo>
                      <a:pt x="24" y="2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56"/>
              <p:cNvSpPr>
                <a:spLocks/>
              </p:cNvSpPr>
              <p:nvPr/>
            </p:nvSpPr>
            <p:spPr bwMode="auto">
              <a:xfrm>
                <a:off x="4932064" y="4350104"/>
                <a:ext cx="14434" cy="1093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0"/>
                  </a:cxn>
                  <a:cxn ang="0">
                    <a:pos x="29" y="14"/>
                  </a:cxn>
                  <a:cxn ang="0">
                    <a:pos x="33" y="21"/>
                  </a:cxn>
                  <a:cxn ang="0">
                    <a:pos x="33" y="24"/>
                  </a:cxn>
                  <a:cxn ang="0">
                    <a:pos x="29" y="25"/>
                  </a:cxn>
                  <a:cxn ang="0">
                    <a:pos x="22" y="25"/>
                  </a:cxn>
                  <a:cxn ang="0">
                    <a:pos x="14" y="24"/>
                  </a:cxn>
                  <a:cxn ang="0">
                    <a:pos x="5" y="24"/>
                  </a:cxn>
                  <a:cxn ang="0">
                    <a:pos x="0" y="21"/>
                  </a:cxn>
                  <a:cxn ang="0">
                    <a:pos x="0" y="15"/>
                  </a:cxn>
                  <a:cxn ang="0">
                    <a:pos x="1" y="9"/>
                  </a:cxn>
                  <a:cxn ang="0">
                    <a:pos x="4" y="3"/>
                  </a:cxn>
                  <a:cxn ang="0">
                    <a:pos x="7" y="0"/>
                  </a:cxn>
                </a:cxnLst>
                <a:rect l="0" t="0" r="r" b="b"/>
                <a:pathLst>
                  <a:path w="33" h="25">
                    <a:moveTo>
                      <a:pt x="7" y="0"/>
                    </a:moveTo>
                    <a:lnTo>
                      <a:pt x="15" y="0"/>
                    </a:lnTo>
                    <a:lnTo>
                      <a:pt x="29" y="14"/>
                    </a:lnTo>
                    <a:lnTo>
                      <a:pt x="33" y="21"/>
                    </a:lnTo>
                    <a:lnTo>
                      <a:pt x="33" y="24"/>
                    </a:lnTo>
                    <a:lnTo>
                      <a:pt x="29" y="25"/>
                    </a:lnTo>
                    <a:lnTo>
                      <a:pt x="22" y="25"/>
                    </a:lnTo>
                    <a:lnTo>
                      <a:pt x="14" y="24"/>
                    </a:lnTo>
                    <a:lnTo>
                      <a:pt x="5" y="24"/>
                    </a:lnTo>
                    <a:lnTo>
                      <a:pt x="0" y="21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4" y="3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57"/>
              <p:cNvSpPr>
                <a:spLocks/>
              </p:cNvSpPr>
              <p:nvPr/>
            </p:nvSpPr>
            <p:spPr bwMode="auto">
              <a:xfrm>
                <a:off x="4946498" y="4341794"/>
                <a:ext cx="10060" cy="1093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6" y="3"/>
                  </a:cxn>
                  <a:cxn ang="0">
                    <a:pos x="20" y="7"/>
                  </a:cxn>
                  <a:cxn ang="0">
                    <a:pos x="23" y="13"/>
                  </a:cxn>
                  <a:cxn ang="0">
                    <a:pos x="22" y="18"/>
                  </a:cxn>
                  <a:cxn ang="0">
                    <a:pos x="18" y="22"/>
                  </a:cxn>
                  <a:cxn ang="0">
                    <a:pos x="9" y="25"/>
                  </a:cxn>
                  <a:cxn ang="0">
                    <a:pos x="2" y="23"/>
                  </a:cxn>
                  <a:cxn ang="0">
                    <a:pos x="0" y="19"/>
                  </a:cxn>
                  <a:cxn ang="0">
                    <a:pos x="1" y="13"/>
                  </a:cxn>
                  <a:cxn ang="0">
                    <a:pos x="4" y="6"/>
                  </a:cxn>
                  <a:cxn ang="0">
                    <a:pos x="7" y="2"/>
                  </a:cxn>
                  <a:cxn ang="0">
                    <a:pos x="9" y="0"/>
                  </a:cxn>
                </a:cxnLst>
                <a:rect l="0" t="0" r="r" b="b"/>
                <a:pathLst>
                  <a:path w="23" h="25">
                    <a:moveTo>
                      <a:pt x="9" y="0"/>
                    </a:moveTo>
                    <a:lnTo>
                      <a:pt x="16" y="3"/>
                    </a:lnTo>
                    <a:lnTo>
                      <a:pt x="20" y="7"/>
                    </a:lnTo>
                    <a:lnTo>
                      <a:pt x="23" y="13"/>
                    </a:lnTo>
                    <a:lnTo>
                      <a:pt x="22" y="18"/>
                    </a:lnTo>
                    <a:lnTo>
                      <a:pt x="18" y="22"/>
                    </a:lnTo>
                    <a:lnTo>
                      <a:pt x="9" y="25"/>
                    </a:lnTo>
                    <a:lnTo>
                      <a:pt x="2" y="23"/>
                    </a:lnTo>
                    <a:lnTo>
                      <a:pt x="0" y="19"/>
                    </a:lnTo>
                    <a:lnTo>
                      <a:pt x="1" y="13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58"/>
              <p:cNvSpPr>
                <a:spLocks/>
              </p:cNvSpPr>
              <p:nvPr/>
            </p:nvSpPr>
            <p:spPr bwMode="auto">
              <a:xfrm>
                <a:off x="4930315" y="4362351"/>
                <a:ext cx="29305" cy="22744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56" y="7"/>
                  </a:cxn>
                  <a:cxn ang="0">
                    <a:pos x="63" y="15"/>
                  </a:cxn>
                  <a:cxn ang="0">
                    <a:pos x="67" y="22"/>
                  </a:cxn>
                  <a:cxn ang="0">
                    <a:pos x="67" y="30"/>
                  </a:cxn>
                  <a:cxn ang="0">
                    <a:pos x="63" y="38"/>
                  </a:cxn>
                  <a:cxn ang="0">
                    <a:pos x="56" y="46"/>
                  </a:cxn>
                  <a:cxn ang="0">
                    <a:pos x="48" y="50"/>
                  </a:cxn>
                  <a:cxn ang="0">
                    <a:pos x="44" y="52"/>
                  </a:cxn>
                  <a:cxn ang="0">
                    <a:pos x="39" y="52"/>
                  </a:cxn>
                  <a:cxn ang="0">
                    <a:pos x="38" y="50"/>
                  </a:cxn>
                  <a:cxn ang="0">
                    <a:pos x="35" y="49"/>
                  </a:cxn>
                  <a:cxn ang="0">
                    <a:pos x="34" y="45"/>
                  </a:cxn>
                  <a:cxn ang="0">
                    <a:pos x="31" y="41"/>
                  </a:cxn>
                  <a:cxn ang="0">
                    <a:pos x="27" y="35"/>
                  </a:cxn>
                  <a:cxn ang="0">
                    <a:pos x="11" y="33"/>
                  </a:cxn>
                  <a:cxn ang="0">
                    <a:pos x="4" y="33"/>
                  </a:cxn>
                  <a:cxn ang="0">
                    <a:pos x="0" y="30"/>
                  </a:cxn>
                  <a:cxn ang="0">
                    <a:pos x="0" y="26"/>
                  </a:cxn>
                  <a:cxn ang="0">
                    <a:pos x="4" y="20"/>
                  </a:cxn>
                  <a:cxn ang="0">
                    <a:pos x="9" y="15"/>
                  </a:cxn>
                  <a:cxn ang="0">
                    <a:pos x="18" y="12"/>
                  </a:cxn>
                  <a:cxn ang="0">
                    <a:pos x="24" y="12"/>
                  </a:cxn>
                  <a:cxn ang="0">
                    <a:pos x="30" y="15"/>
                  </a:cxn>
                  <a:cxn ang="0">
                    <a:pos x="34" y="16"/>
                  </a:cxn>
                  <a:cxn ang="0">
                    <a:pos x="37" y="16"/>
                  </a:cxn>
                  <a:cxn ang="0">
                    <a:pos x="42" y="11"/>
                  </a:cxn>
                  <a:cxn ang="0">
                    <a:pos x="49" y="0"/>
                  </a:cxn>
                </a:cxnLst>
                <a:rect l="0" t="0" r="r" b="b"/>
                <a:pathLst>
                  <a:path w="67" h="52">
                    <a:moveTo>
                      <a:pt x="49" y="0"/>
                    </a:moveTo>
                    <a:lnTo>
                      <a:pt x="56" y="7"/>
                    </a:lnTo>
                    <a:lnTo>
                      <a:pt x="63" y="15"/>
                    </a:lnTo>
                    <a:lnTo>
                      <a:pt x="67" y="22"/>
                    </a:lnTo>
                    <a:lnTo>
                      <a:pt x="67" y="30"/>
                    </a:lnTo>
                    <a:lnTo>
                      <a:pt x="63" y="38"/>
                    </a:lnTo>
                    <a:lnTo>
                      <a:pt x="56" y="46"/>
                    </a:lnTo>
                    <a:lnTo>
                      <a:pt x="48" y="50"/>
                    </a:lnTo>
                    <a:lnTo>
                      <a:pt x="44" y="52"/>
                    </a:lnTo>
                    <a:lnTo>
                      <a:pt x="39" y="52"/>
                    </a:lnTo>
                    <a:lnTo>
                      <a:pt x="38" y="50"/>
                    </a:lnTo>
                    <a:lnTo>
                      <a:pt x="35" y="49"/>
                    </a:lnTo>
                    <a:lnTo>
                      <a:pt x="34" y="45"/>
                    </a:lnTo>
                    <a:lnTo>
                      <a:pt x="31" y="41"/>
                    </a:lnTo>
                    <a:lnTo>
                      <a:pt x="27" y="35"/>
                    </a:lnTo>
                    <a:lnTo>
                      <a:pt x="11" y="33"/>
                    </a:lnTo>
                    <a:lnTo>
                      <a:pt x="4" y="33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4" y="20"/>
                    </a:lnTo>
                    <a:lnTo>
                      <a:pt x="9" y="15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0" y="15"/>
                    </a:lnTo>
                    <a:lnTo>
                      <a:pt x="34" y="16"/>
                    </a:lnTo>
                    <a:lnTo>
                      <a:pt x="37" y="16"/>
                    </a:lnTo>
                    <a:lnTo>
                      <a:pt x="42" y="11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59"/>
              <p:cNvSpPr>
                <a:spLocks/>
              </p:cNvSpPr>
              <p:nvPr/>
            </p:nvSpPr>
            <p:spPr bwMode="auto">
              <a:xfrm>
                <a:off x="4981052" y="4424461"/>
                <a:ext cx="107598" cy="71295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6" y="4"/>
                  </a:cxn>
                  <a:cxn ang="0">
                    <a:pos x="30" y="13"/>
                  </a:cxn>
                  <a:cxn ang="0">
                    <a:pos x="52" y="17"/>
                  </a:cxn>
                  <a:cxn ang="0">
                    <a:pos x="64" y="25"/>
                  </a:cxn>
                  <a:cxn ang="0">
                    <a:pos x="66" y="22"/>
                  </a:cxn>
                  <a:cxn ang="0">
                    <a:pos x="81" y="18"/>
                  </a:cxn>
                  <a:cxn ang="0">
                    <a:pos x="111" y="21"/>
                  </a:cxn>
                  <a:cxn ang="0">
                    <a:pos x="137" y="35"/>
                  </a:cxn>
                  <a:cxn ang="0">
                    <a:pos x="160" y="47"/>
                  </a:cxn>
                  <a:cxn ang="0">
                    <a:pos x="178" y="59"/>
                  </a:cxn>
                  <a:cxn ang="0">
                    <a:pos x="189" y="74"/>
                  </a:cxn>
                  <a:cxn ang="0">
                    <a:pos x="196" y="80"/>
                  </a:cxn>
                  <a:cxn ang="0">
                    <a:pos x="202" y="84"/>
                  </a:cxn>
                  <a:cxn ang="0">
                    <a:pos x="208" y="92"/>
                  </a:cxn>
                  <a:cxn ang="0">
                    <a:pos x="216" y="111"/>
                  </a:cxn>
                  <a:cxn ang="0">
                    <a:pos x="231" y="126"/>
                  </a:cxn>
                  <a:cxn ang="0">
                    <a:pos x="242" y="143"/>
                  </a:cxn>
                  <a:cxn ang="0">
                    <a:pos x="246" y="161"/>
                  </a:cxn>
                  <a:cxn ang="0">
                    <a:pos x="237" y="162"/>
                  </a:cxn>
                  <a:cxn ang="0">
                    <a:pos x="217" y="152"/>
                  </a:cxn>
                  <a:cxn ang="0">
                    <a:pos x="200" y="133"/>
                  </a:cxn>
                  <a:cxn ang="0">
                    <a:pos x="193" y="117"/>
                  </a:cxn>
                  <a:cxn ang="0">
                    <a:pos x="172" y="117"/>
                  </a:cxn>
                  <a:cxn ang="0">
                    <a:pos x="163" y="128"/>
                  </a:cxn>
                  <a:cxn ang="0">
                    <a:pos x="150" y="147"/>
                  </a:cxn>
                  <a:cxn ang="0">
                    <a:pos x="135" y="148"/>
                  </a:cxn>
                  <a:cxn ang="0">
                    <a:pos x="124" y="130"/>
                  </a:cxn>
                  <a:cxn ang="0">
                    <a:pos x="118" y="122"/>
                  </a:cxn>
                  <a:cxn ang="0">
                    <a:pos x="94" y="124"/>
                  </a:cxn>
                  <a:cxn ang="0">
                    <a:pos x="93" y="118"/>
                  </a:cxn>
                  <a:cxn ang="0">
                    <a:pos x="103" y="110"/>
                  </a:cxn>
                  <a:cxn ang="0">
                    <a:pos x="109" y="109"/>
                  </a:cxn>
                  <a:cxn ang="0">
                    <a:pos x="105" y="98"/>
                  </a:cxn>
                  <a:cxn ang="0">
                    <a:pos x="97" y="88"/>
                  </a:cxn>
                  <a:cxn ang="0">
                    <a:pos x="89" y="80"/>
                  </a:cxn>
                  <a:cxn ang="0">
                    <a:pos x="67" y="70"/>
                  </a:cxn>
                  <a:cxn ang="0">
                    <a:pos x="56" y="69"/>
                  </a:cxn>
                  <a:cxn ang="0">
                    <a:pos x="51" y="65"/>
                  </a:cxn>
                  <a:cxn ang="0">
                    <a:pos x="47" y="58"/>
                  </a:cxn>
                  <a:cxn ang="0">
                    <a:pos x="29" y="61"/>
                  </a:cxn>
                  <a:cxn ang="0">
                    <a:pos x="19" y="58"/>
                  </a:cxn>
                  <a:cxn ang="0">
                    <a:pos x="29" y="36"/>
                  </a:cxn>
                  <a:cxn ang="0">
                    <a:pos x="33" y="30"/>
                  </a:cxn>
                  <a:cxn ang="0">
                    <a:pos x="32" y="28"/>
                  </a:cxn>
                  <a:cxn ang="0">
                    <a:pos x="25" y="25"/>
                  </a:cxn>
                  <a:cxn ang="0">
                    <a:pos x="12" y="22"/>
                  </a:cxn>
                  <a:cxn ang="0">
                    <a:pos x="3" y="19"/>
                  </a:cxn>
                  <a:cxn ang="0">
                    <a:pos x="0" y="15"/>
                  </a:cxn>
                  <a:cxn ang="0">
                    <a:pos x="15" y="2"/>
                  </a:cxn>
                </a:cxnLst>
                <a:rect l="0" t="0" r="r" b="b"/>
                <a:pathLst>
                  <a:path w="246" h="163">
                    <a:moveTo>
                      <a:pt x="18" y="0"/>
                    </a:moveTo>
                    <a:lnTo>
                      <a:pt x="21" y="0"/>
                    </a:lnTo>
                    <a:lnTo>
                      <a:pt x="23" y="2"/>
                    </a:lnTo>
                    <a:lnTo>
                      <a:pt x="26" y="4"/>
                    </a:lnTo>
                    <a:lnTo>
                      <a:pt x="27" y="9"/>
                    </a:lnTo>
                    <a:lnTo>
                      <a:pt x="30" y="13"/>
                    </a:lnTo>
                    <a:lnTo>
                      <a:pt x="36" y="14"/>
                    </a:lnTo>
                    <a:lnTo>
                      <a:pt x="52" y="17"/>
                    </a:lnTo>
                    <a:lnTo>
                      <a:pt x="60" y="21"/>
                    </a:lnTo>
                    <a:lnTo>
                      <a:pt x="64" y="25"/>
                    </a:lnTo>
                    <a:lnTo>
                      <a:pt x="66" y="25"/>
                    </a:lnTo>
                    <a:lnTo>
                      <a:pt x="66" y="22"/>
                    </a:lnTo>
                    <a:lnTo>
                      <a:pt x="71" y="19"/>
                    </a:lnTo>
                    <a:lnTo>
                      <a:pt x="81" y="18"/>
                    </a:lnTo>
                    <a:lnTo>
                      <a:pt x="96" y="18"/>
                    </a:lnTo>
                    <a:lnTo>
                      <a:pt x="111" y="21"/>
                    </a:lnTo>
                    <a:lnTo>
                      <a:pt x="123" y="26"/>
                    </a:lnTo>
                    <a:lnTo>
                      <a:pt x="137" y="35"/>
                    </a:lnTo>
                    <a:lnTo>
                      <a:pt x="146" y="41"/>
                    </a:lnTo>
                    <a:lnTo>
                      <a:pt x="160" y="47"/>
                    </a:lnTo>
                    <a:lnTo>
                      <a:pt x="171" y="51"/>
                    </a:lnTo>
                    <a:lnTo>
                      <a:pt x="178" y="59"/>
                    </a:lnTo>
                    <a:lnTo>
                      <a:pt x="183" y="67"/>
                    </a:lnTo>
                    <a:lnTo>
                      <a:pt x="189" y="74"/>
                    </a:lnTo>
                    <a:lnTo>
                      <a:pt x="191" y="77"/>
                    </a:lnTo>
                    <a:lnTo>
                      <a:pt x="196" y="80"/>
                    </a:lnTo>
                    <a:lnTo>
                      <a:pt x="198" y="81"/>
                    </a:lnTo>
                    <a:lnTo>
                      <a:pt x="202" y="84"/>
                    </a:lnTo>
                    <a:lnTo>
                      <a:pt x="205" y="87"/>
                    </a:lnTo>
                    <a:lnTo>
                      <a:pt x="208" y="92"/>
                    </a:lnTo>
                    <a:lnTo>
                      <a:pt x="211" y="100"/>
                    </a:lnTo>
                    <a:lnTo>
                      <a:pt x="216" y="111"/>
                    </a:lnTo>
                    <a:lnTo>
                      <a:pt x="224" y="121"/>
                    </a:lnTo>
                    <a:lnTo>
                      <a:pt x="231" y="126"/>
                    </a:lnTo>
                    <a:lnTo>
                      <a:pt x="237" y="133"/>
                    </a:lnTo>
                    <a:lnTo>
                      <a:pt x="242" y="143"/>
                    </a:lnTo>
                    <a:lnTo>
                      <a:pt x="246" y="154"/>
                    </a:lnTo>
                    <a:lnTo>
                      <a:pt x="246" y="161"/>
                    </a:lnTo>
                    <a:lnTo>
                      <a:pt x="243" y="163"/>
                    </a:lnTo>
                    <a:lnTo>
                      <a:pt x="237" y="162"/>
                    </a:lnTo>
                    <a:lnTo>
                      <a:pt x="227" y="158"/>
                    </a:lnTo>
                    <a:lnTo>
                      <a:pt x="217" y="152"/>
                    </a:lnTo>
                    <a:lnTo>
                      <a:pt x="207" y="143"/>
                    </a:lnTo>
                    <a:lnTo>
                      <a:pt x="200" y="133"/>
                    </a:lnTo>
                    <a:lnTo>
                      <a:pt x="196" y="122"/>
                    </a:lnTo>
                    <a:lnTo>
                      <a:pt x="193" y="117"/>
                    </a:lnTo>
                    <a:lnTo>
                      <a:pt x="186" y="114"/>
                    </a:lnTo>
                    <a:lnTo>
                      <a:pt x="172" y="117"/>
                    </a:lnTo>
                    <a:lnTo>
                      <a:pt x="167" y="121"/>
                    </a:lnTo>
                    <a:lnTo>
                      <a:pt x="163" y="128"/>
                    </a:lnTo>
                    <a:lnTo>
                      <a:pt x="157" y="137"/>
                    </a:lnTo>
                    <a:lnTo>
                      <a:pt x="150" y="147"/>
                    </a:lnTo>
                    <a:lnTo>
                      <a:pt x="144" y="151"/>
                    </a:lnTo>
                    <a:lnTo>
                      <a:pt x="135" y="148"/>
                    </a:lnTo>
                    <a:lnTo>
                      <a:pt x="129" y="140"/>
                    </a:lnTo>
                    <a:lnTo>
                      <a:pt x="124" y="130"/>
                    </a:lnTo>
                    <a:lnTo>
                      <a:pt x="122" y="124"/>
                    </a:lnTo>
                    <a:lnTo>
                      <a:pt x="118" y="122"/>
                    </a:lnTo>
                    <a:lnTo>
                      <a:pt x="111" y="124"/>
                    </a:lnTo>
                    <a:lnTo>
                      <a:pt x="94" y="124"/>
                    </a:lnTo>
                    <a:lnTo>
                      <a:pt x="92" y="121"/>
                    </a:lnTo>
                    <a:lnTo>
                      <a:pt x="93" y="118"/>
                    </a:lnTo>
                    <a:lnTo>
                      <a:pt x="100" y="111"/>
                    </a:lnTo>
                    <a:lnTo>
                      <a:pt x="103" y="110"/>
                    </a:lnTo>
                    <a:lnTo>
                      <a:pt x="107" y="110"/>
                    </a:lnTo>
                    <a:lnTo>
                      <a:pt x="109" y="109"/>
                    </a:lnTo>
                    <a:lnTo>
                      <a:pt x="108" y="104"/>
                    </a:lnTo>
                    <a:lnTo>
                      <a:pt x="105" y="98"/>
                    </a:lnTo>
                    <a:lnTo>
                      <a:pt x="101" y="92"/>
                    </a:lnTo>
                    <a:lnTo>
                      <a:pt x="97" y="88"/>
                    </a:lnTo>
                    <a:lnTo>
                      <a:pt x="94" y="84"/>
                    </a:lnTo>
                    <a:lnTo>
                      <a:pt x="89" y="80"/>
                    </a:lnTo>
                    <a:lnTo>
                      <a:pt x="81" y="74"/>
                    </a:lnTo>
                    <a:lnTo>
                      <a:pt x="67" y="70"/>
                    </a:lnTo>
                    <a:lnTo>
                      <a:pt x="60" y="69"/>
                    </a:lnTo>
                    <a:lnTo>
                      <a:pt x="56" y="69"/>
                    </a:lnTo>
                    <a:lnTo>
                      <a:pt x="53" y="67"/>
                    </a:lnTo>
                    <a:lnTo>
                      <a:pt x="51" y="65"/>
                    </a:lnTo>
                    <a:lnTo>
                      <a:pt x="51" y="61"/>
                    </a:lnTo>
                    <a:lnTo>
                      <a:pt x="47" y="58"/>
                    </a:lnTo>
                    <a:lnTo>
                      <a:pt x="38" y="59"/>
                    </a:lnTo>
                    <a:lnTo>
                      <a:pt x="29" y="61"/>
                    </a:lnTo>
                    <a:lnTo>
                      <a:pt x="22" y="61"/>
                    </a:lnTo>
                    <a:lnTo>
                      <a:pt x="19" y="58"/>
                    </a:lnTo>
                    <a:lnTo>
                      <a:pt x="21" y="52"/>
                    </a:lnTo>
                    <a:lnTo>
                      <a:pt x="29" y="36"/>
                    </a:lnTo>
                    <a:lnTo>
                      <a:pt x="32" y="33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2" y="28"/>
                    </a:lnTo>
                    <a:lnTo>
                      <a:pt x="29" y="26"/>
                    </a:lnTo>
                    <a:lnTo>
                      <a:pt x="25" y="25"/>
                    </a:lnTo>
                    <a:lnTo>
                      <a:pt x="19" y="24"/>
                    </a:lnTo>
                    <a:lnTo>
                      <a:pt x="12" y="22"/>
                    </a:lnTo>
                    <a:lnTo>
                      <a:pt x="7" y="21"/>
                    </a:lnTo>
                    <a:lnTo>
                      <a:pt x="3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11" y="4"/>
                    </a:lnTo>
                    <a:lnTo>
                      <a:pt x="15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940403" y="2431575"/>
            <a:ext cx="1808494" cy="2461581"/>
            <a:chOff x="6668817" y="2345982"/>
            <a:chExt cx="2411325" cy="3282108"/>
          </a:xfrm>
        </p:grpSpPr>
        <p:sp>
          <p:nvSpPr>
            <p:cNvPr id="105" name="Rectangle 104"/>
            <p:cNvSpPr/>
            <p:nvPr/>
          </p:nvSpPr>
          <p:spPr>
            <a:xfrm>
              <a:off x="6668817" y="3144103"/>
              <a:ext cx="2397014" cy="203198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20000" dir="5400000" sy="-100000" algn="bl" rotWithShape="0"/>
            </a:effectLst>
          </p:spPr>
          <p:txBody>
            <a:bodyPr lIns="91416" tIns="91416" rIns="91416" bIns="91416" rtlCol="0" anchor="t"/>
            <a:lstStyle/>
            <a:p>
              <a:endParaRPr lang="en-GB" sz="1600" kern="0">
                <a:solidFill>
                  <a:sysClr val="windowText" lastClr="000000">
                    <a:lumMod val="85000"/>
                    <a:lumOff val="15000"/>
                  </a:sysClr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668817" y="2345982"/>
              <a:ext cx="2411325" cy="7659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99">
                <a:solidFill>
                  <a:prstClr val="white"/>
                </a:solidFill>
              </a:endParaRPr>
            </a:p>
          </p:txBody>
        </p:sp>
        <p:sp>
          <p:nvSpPr>
            <p:cNvPr id="107" name="Rounded Rectangle 106"/>
            <p:cNvSpPr/>
            <p:nvPr/>
          </p:nvSpPr>
          <p:spPr>
            <a:xfrm>
              <a:off x="6722252" y="2421118"/>
              <a:ext cx="2290142" cy="643395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prstClr val="white"/>
                  </a:solidFill>
                </a:rPr>
                <a:t>Entity work programmes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900892" y="3901340"/>
              <a:ext cx="1979562" cy="1726750"/>
              <a:chOff x="3898596" y="2926097"/>
              <a:chExt cx="1485058" cy="1295400"/>
            </a:xfrm>
          </p:grpSpPr>
          <p:sp>
            <p:nvSpPr>
              <p:cNvPr id="93" name="Freeform 62"/>
              <p:cNvSpPr>
                <a:spLocks/>
              </p:cNvSpPr>
              <p:nvPr/>
            </p:nvSpPr>
            <p:spPr bwMode="auto">
              <a:xfrm>
                <a:off x="4638065" y="2926097"/>
                <a:ext cx="745589" cy="7459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125" y="4"/>
                  </a:cxn>
                  <a:cxn ang="0">
                    <a:pos x="242" y="14"/>
                  </a:cxn>
                  <a:cxn ang="0">
                    <a:pos x="356" y="32"/>
                  </a:cxn>
                  <a:cxn ang="0">
                    <a:pos x="468" y="56"/>
                  </a:cxn>
                  <a:cxn ang="0">
                    <a:pos x="577" y="85"/>
                  </a:cxn>
                  <a:cxn ang="0">
                    <a:pos x="684" y="122"/>
                  </a:cxn>
                  <a:cxn ang="0">
                    <a:pos x="789" y="165"/>
                  </a:cxn>
                  <a:cxn ang="0">
                    <a:pos x="889" y="213"/>
                  </a:cxn>
                  <a:cxn ang="0">
                    <a:pos x="986" y="266"/>
                  </a:cxn>
                  <a:cxn ang="0">
                    <a:pos x="1080" y="325"/>
                  </a:cxn>
                  <a:cxn ang="0">
                    <a:pos x="1171" y="390"/>
                  </a:cxn>
                  <a:cxn ang="0">
                    <a:pos x="1258" y="459"/>
                  </a:cxn>
                  <a:cxn ang="0">
                    <a:pos x="1340" y="533"/>
                  </a:cxn>
                  <a:cxn ang="0">
                    <a:pos x="1418" y="611"/>
                  </a:cxn>
                  <a:cxn ang="0">
                    <a:pos x="1492" y="694"/>
                  </a:cxn>
                  <a:cxn ang="0">
                    <a:pos x="1560" y="781"/>
                  </a:cxn>
                  <a:cxn ang="0">
                    <a:pos x="1625" y="871"/>
                  </a:cxn>
                  <a:cxn ang="0">
                    <a:pos x="1684" y="966"/>
                  </a:cxn>
                  <a:cxn ang="0">
                    <a:pos x="1737" y="1064"/>
                  </a:cxn>
                  <a:cxn ang="0">
                    <a:pos x="1785" y="1165"/>
                  </a:cxn>
                  <a:cxn ang="0">
                    <a:pos x="1827" y="1269"/>
                  </a:cxn>
                  <a:cxn ang="0">
                    <a:pos x="1864" y="1377"/>
                  </a:cxn>
                  <a:cxn ang="0">
                    <a:pos x="1893" y="1487"/>
                  </a:cxn>
                  <a:cxn ang="0">
                    <a:pos x="1917" y="1599"/>
                  </a:cxn>
                  <a:cxn ang="0">
                    <a:pos x="1934" y="1715"/>
                  </a:cxn>
                  <a:cxn ang="0">
                    <a:pos x="1945" y="1832"/>
                  </a:cxn>
                  <a:cxn ang="0">
                    <a:pos x="1949" y="1950"/>
                  </a:cxn>
                  <a:cxn ang="0">
                    <a:pos x="1109" y="1950"/>
                  </a:cxn>
                  <a:cxn ang="0">
                    <a:pos x="1105" y="1859"/>
                  </a:cxn>
                  <a:cxn ang="0">
                    <a:pos x="1095" y="1771"/>
                  </a:cxn>
                  <a:cxn ang="0">
                    <a:pos x="1077" y="1684"/>
                  </a:cxn>
                  <a:cxn ang="0">
                    <a:pos x="1052" y="1602"/>
                  </a:cxn>
                  <a:cxn ang="0">
                    <a:pos x="1022" y="1520"/>
                  </a:cxn>
                  <a:cxn ang="0">
                    <a:pos x="986" y="1442"/>
                  </a:cxn>
                  <a:cxn ang="0">
                    <a:pos x="944" y="1369"/>
                  </a:cxn>
                  <a:cxn ang="0">
                    <a:pos x="896" y="1298"/>
                  </a:cxn>
                  <a:cxn ang="0">
                    <a:pos x="844" y="1232"/>
                  </a:cxn>
                  <a:cxn ang="0">
                    <a:pos x="786" y="1169"/>
                  </a:cxn>
                  <a:cxn ang="0">
                    <a:pos x="724" y="1111"/>
                  </a:cxn>
                  <a:cxn ang="0">
                    <a:pos x="658" y="1059"/>
                  </a:cxn>
                  <a:cxn ang="0">
                    <a:pos x="588" y="1011"/>
                  </a:cxn>
                  <a:cxn ang="0">
                    <a:pos x="514" y="968"/>
                  </a:cxn>
                  <a:cxn ang="0">
                    <a:pos x="436" y="933"/>
                  </a:cxn>
                  <a:cxn ang="0">
                    <a:pos x="355" y="902"/>
                  </a:cxn>
                  <a:cxn ang="0">
                    <a:pos x="271" y="877"/>
                  </a:cxn>
                  <a:cxn ang="0">
                    <a:pos x="185" y="859"/>
                  </a:cxn>
                  <a:cxn ang="0">
                    <a:pos x="97" y="849"/>
                  </a:cxn>
                  <a:cxn ang="0">
                    <a:pos x="7" y="845"/>
                  </a:cxn>
                  <a:cxn ang="0">
                    <a:pos x="0" y="845"/>
                  </a:cxn>
                  <a:cxn ang="0">
                    <a:pos x="0" y="0"/>
                  </a:cxn>
                </a:cxnLst>
                <a:rect l="0" t="0" r="r" b="b"/>
                <a:pathLst>
                  <a:path w="1949" h="1950">
                    <a:moveTo>
                      <a:pt x="0" y="0"/>
                    </a:moveTo>
                    <a:lnTo>
                      <a:pt x="7" y="0"/>
                    </a:lnTo>
                    <a:lnTo>
                      <a:pt x="125" y="4"/>
                    </a:lnTo>
                    <a:lnTo>
                      <a:pt x="242" y="14"/>
                    </a:lnTo>
                    <a:lnTo>
                      <a:pt x="356" y="32"/>
                    </a:lnTo>
                    <a:lnTo>
                      <a:pt x="468" y="56"/>
                    </a:lnTo>
                    <a:lnTo>
                      <a:pt x="577" y="85"/>
                    </a:lnTo>
                    <a:lnTo>
                      <a:pt x="684" y="122"/>
                    </a:lnTo>
                    <a:lnTo>
                      <a:pt x="789" y="165"/>
                    </a:lnTo>
                    <a:lnTo>
                      <a:pt x="889" y="213"/>
                    </a:lnTo>
                    <a:lnTo>
                      <a:pt x="986" y="266"/>
                    </a:lnTo>
                    <a:lnTo>
                      <a:pt x="1080" y="325"/>
                    </a:lnTo>
                    <a:lnTo>
                      <a:pt x="1171" y="390"/>
                    </a:lnTo>
                    <a:lnTo>
                      <a:pt x="1258" y="459"/>
                    </a:lnTo>
                    <a:lnTo>
                      <a:pt x="1340" y="533"/>
                    </a:lnTo>
                    <a:lnTo>
                      <a:pt x="1418" y="611"/>
                    </a:lnTo>
                    <a:lnTo>
                      <a:pt x="1492" y="694"/>
                    </a:lnTo>
                    <a:lnTo>
                      <a:pt x="1560" y="781"/>
                    </a:lnTo>
                    <a:lnTo>
                      <a:pt x="1625" y="871"/>
                    </a:lnTo>
                    <a:lnTo>
                      <a:pt x="1684" y="966"/>
                    </a:lnTo>
                    <a:lnTo>
                      <a:pt x="1737" y="1064"/>
                    </a:lnTo>
                    <a:lnTo>
                      <a:pt x="1785" y="1165"/>
                    </a:lnTo>
                    <a:lnTo>
                      <a:pt x="1827" y="1269"/>
                    </a:lnTo>
                    <a:lnTo>
                      <a:pt x="1864" y="1377"/>
                    </a:lnTo>
                    <a:lnTo>
                      <a:pt x="1893" y="1487"/>
                    </a:lnTo>
                    <a:lnTo>
                      <a:pt x="1917" y="1599"/>
                    </a:lnTo>
                    <a:lnTo>
                      <a:pt x="1934" y="1715"/>
                    </a:lnTo>
                    <a:lnTo>
                      <a:pt x="1945" y="1832"/>
                    </a:lnTo>
                    <a:lnTo>
                      <a:pt x="1949" y="1950"/>
                    </a:lnTo>
                    <a:lnTo>
                      <a:pt x="1109" y="1950"/>
                    </a:lnTo>
                    <a:lnTo>
                      <a:pt x="1105" y="1859"/>
                    </a:lnTo>
                    <a:lnTo>
                      <a:pt x="1095" y="1771"/>
                    </a:lnTo>
                    <a:lnTo>
                      <a:pt x="1077" y="1684"/>
                    </a:lnTo>
                    <a:lnTo>
                      <a:pt x="1052" y="1602"/>
                    </a:lnTo>
                    <a:lnTo>
                      <a:pt x="1022" y="1520"/>
                    </a:lnTo>
                    <a:lnTo>
                      <a:pt x="986" y="1442"/>
                    </a:lnTo>
                    <a:lnTo>
                      <a:pt x="944" y="1369"/>
                    </a:lnTo>
                    <a:lnTo>
                      <a:pt x="896" y="1298"/>
                    </a:lnTo>
                    <a:lnTo>
                      <a:pt x="844" y="1232"/>
                    </a:lnTo>
                    <a:lnTo>
                      <a:pt x="786" y="1169"/>
                    </a:lnTo>
                    <a:lnTo>
                      <a:pt x="724" y="1111"/>
                    </a:lnTo>
                    <a:lnTo>
                      <a:pt x="658" y="1059"/>
                    </a:lnTo>
                    <a:lnTo>
                      <a:pt x="588" y="1011"/>
                    </a:lnTo>
                    <a:lnTo>
                      <a:pt x="514" y="968"/>
                    </a:lnTo>
                    <a:lnTo>
                      <a:pt x="436" y="933"/>
                    </a:lnTo>
                    <a:lnTo>
                      <a:pt x="355" y="902"/>
                    </a:lnTo>
                    <a:lnTo>
                      <a:pt x="271" y="877"/>
                    </a:lnTo>
                    <a:lnTo>
                      <a:pt x="185" y="859"/>
                    </a:lnTo>
                    <a:lnTo>
                      <a:pt x="97" y="849"/>
                    </a:lnTo>
                    <a:lnTo>
                      <a:pt x="7" y="845"/>
                    </a:lnTo>
                    <a:lnTo>
                      <a:pt x="0" y="8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63"/>
              <p:cNvSpPr>
                <a:spLocks/>
              </p:cNvSpPr>
              <p:nvPr/>
            </p:nvSpPr>
            <p:spPr bwMode="auto">
              <a:xfrm>
                <a:off x="3898596" y="2926097"/>
                <a:ext cx="739469" cy="745972"/>
              </a:xfrm>
              <a:custGeom>
                <a:avLst/>
                <a:gdLst/>
                <a:ahLst/>
                <a:cxnLst>
                  <a:cxn ang="0">
                    <a:pos x="1933" y="0"/>
                  </a:cxn>
                  <a:cxn ang="0">
                    <a:pos x="1933" y="845"/>
                  </a:cxn>
                  <a:cxn ang="0">
                    <a:pos x="1843" y="850"/>
                  </a:cxn>
                  <a:cxn ang="0">
                    <a:pos x="1755" y="861"/>
                  </a:cxn>
                  <a:cxn ang="0">
                    <a:pos x="1670" y="878"/>
                  </a:cxn>
                  <a:cxn ang="0">
                    <a:pos x="1587" y="903"/>
                  </a:cxn>
                  <a:cxn ang="0">
                    <a:pos x="1507" y="934"/>
                  </a:cxn>
                  <a:cxn ang="0">
                    <a:pos x="1430" y="970"/>
                  </a:cxn>
                  <a:cxn ang="0">
                    <a:pos x="1357" y="1013"/>
                  </a:cxn>
                  <a:cxn ang="0">
                    <a:pos x="1287" y="1060"/>
                  </a:cxn>
                  <a:cxn ang="0">
                    <a:pos x="1221" y="1113"/>
                  </a:cxn>
                  <a:cxn ang="0">
                    <a:pos x="1160" y="1171"/>
                  </a:cxn>
                  <a:cxn ang="0">
                    <a:pos x="1103" y="1233"/>
                  </a:cxn>
                  <a:cxn ang="0">
                    <a:pos x="1050" y="1300"/>
                  </a:cxn>
                  <a:cxn ang="0">
                    <a:pos x="1003" y="1370"/>
                  </a:cxn>
                  <a:cxn ang="0">
                    <a:pos x="962" y="1444"/>
                  </a:cxn>
                  <a:cxn ang="0">
                    <a:pos x="926" y="1521"/>
                  </a:cxn>
                  <a:cxn ang="0">
                    <a:pos x="895" y="1603"/>
                  </a:cxn>
                  <a:cxn ang="0">
                    <a:pos x="872" y="1685"/>
                  </a:cxn>
                  <a:cxn ang="0">
                    <a:pos x="854" y="1772"/>
                  </a:cxn>
                  <a:cxn ang="0">
                    <a:pos x="843" y="1860"/>
                  </a:cxn>
                  <a:cxn ang="0">
                    <a:pos x="840" y="1950"/>
                  </a:cxn>
                  <a:cxn ang="0">
                    <a:pos x="0" y="1950"/>
                  </a:cxn>
                  <a:cxn ang="0">
                    <a:pos x="4" y="1832"/>
                  </a:cxn>
                  <a:cxn ang="0">
                    <a:pos x="14" y="1715"/>
                  </a:cxn>
                  <a:cxn ang="0">
                    <a:pos x="31" y="1600"/>
                  </a:cxn>
                  <a:cxn ang="0">
                    <a:pos x="55" y="1488"/>
                  </a:cxn>
                  <a:cxn ang="0">
                    <a:pos x="85" y="1378"/>
                  </a:cxn>
                  <a:cxn ang="0">
                    <a:pos x="121" y="1272"/>
                  </a:cxn>
                  <a:cxn ang="0">
                    <a:pos x="162" y="1167"/>
                  </a:cxn>
                  <a:cxn ang="0">
                    <a:pos x="211" y="1066"/>
                  </a:cxn>
                  <a:cxn ang="0">
                    <a:pos x="263" y="968"/>
                  </a:cxn>
                  <a:cxn ang="0">
                    <a:pos x="322" y="874"/>
                  </a:cxn>
                  <a:cxn ang="0">
                    <a:pos x="386" y="784"/>
                  </a:cxn>
                  <a:cxn ang="0">
                    <a:pos x="454" y="696"/>
                  </a:cxn>
                  <a:cxn ang="0">
                    <a:pos x="527" y="614"/>
                  </a:cxn>
                  <a:cxn ang="0">
                    <a:pos x="605" y="536"/>
                  </a:cxn>
                  <a:cxn ang="0">
                    <a:pos x="687" y="461"/>
                  </a:cxn>
                  <a:cxn ang="0">
                    <a:pos x="773" y="393"/>
                  </a:cxn>
                  <a:cxn ang="0">
                    <a:pos x="863" y="329"/>
                  </a:cxn>
                  <a:cxn ang="0">
                    <a:pos x="956" y="270"/>
                  </a:cxn>
                  <a:cxn ang="0">
                    <a:pos x="1054" y="215"/>
                  </a:cxn>
                  <a:cxn ang="0">
                    <a:pos x="1154" y="167"/>
                  </a:cxn>
                  <a:cxn ang="0">
                    <a:pos x="1257" y="124"/>
                  </a:cxn>
                  <a:cxn ang="0">
                    <a:pos x="1364" y="88"/>
                  </a:cxn>
                  <a:cxn ang="0">
                    <a:pos x="1474" y="57"/>
                  </a:cxn>
                  <a:cxn ang="0">
                    <a:pos x="1586" y="33"/>
                  </a:cxn>
                  <a:cxn ang="0">
                    <a:pos x="1698" y="16"/>
                  </a:cxn>
                  <a:cxn ang="0">
                    <a:pos x="1815" y="4"/>
                  </a:cxn>
                  <a:cxn ang="0">
                    <a:pos x="1933" y="0"/>
                  </a:cxn>
                </a:cxnLst>
                <a:rect l="0" t="0" r="r" b="b"/>
                <a:pathLst>
                  <a:path w="1933" h="1950">
                    <a:moveTo>
                      <a:pt x="1933" y="0"/>
                    </a:moveTo>
                    <a:lnTo>
                      <a:pt x="1933" y="845"/>
                    </a:lnTo>
                    <a:lnTo>
                      <a:pt x="1843" y="850"/>
                    </a:lnTo>
                    <a:lnTo>
                      <a:pt x="1755" y="861"/>
                    </a:lnTo>
                    <a:lnTo>
                      <a:pt x="1670" y="878"/>
                    </a:lnTo>
                    <a:lnTo>
                      <a:pt x="1587" y="903"/>
                    </a:lnTo>
                    <a:lnTo>
                      <a:pt x="1507" y="934"/>
                    </a:lnTo>
                    <a:lnTo>
                      <a:pt x="1430" y="970"/>
                    </a:lnTo>
                    <a:lnTo>
                      <a:pt x="1357" y="1013"/>
                    </a:lnTo>
                    <a:lnTo>
                      <a:pt x="1287" y="1060"/>
                    </a:lnTo>
                    <a:lnTo>
                      <a:pt x="1221" y="1113"/>
                    </a:lnTo>
                    <a:lnTo>
                      <a:pt x="1160" y="1171"/>
                    </a:lnTo>
                    <a:lnTo>
                      <a:pt x="1103" y="1233"/>
                    </a:lnTo>
                    <a:lnTo>
                      <a:pt x="1050" y="1300"/>
                    </a:lnTo>
                    <a:lnTo>
                      <a:pt x="1003" y="1370"/>
                    </a:lnTo>
                    <a:lnTo>
                      <a:pt x="962" y="1444"/>
                    </a:lnTo>
                    <a:lnTo>
                      <a:pt x="926" y="1521"/>
                    </a:lnTo>
                    <a:lnTo>
                      <a:pt x="895" y="1603"/>
                    </a:lnTo>
                    <a:lnTo>
                      <a:pt x="872" y="1685"/>
                    </a:lnTo>
                    <a:lnTo>
                      <a:pt x="854" y="1772"/>
                    </a:lnTo>
                    <a:lnTo>
                      <a:pt x="843" y="1860"/>
                    </a:lnTo>
                    <a:lnTo>
                      <a:pt x="840" y="1950"/>
                    </a:lnTo>
                    <a:lnTo>
                      <a:pt x="0" y="1950"/>
                    </a:lnTo>
                    <a:lnTo>
                      <a:pt x="4" y="1832"/>
                    </a:lnTo>
                    <a:lnTo>
                      <a:pt x="14" y="1715"/>
                    </a:lnTo>
                    <a:lnTo>
                      <a:pt x="31" y="1600"/>
                    </a:lnTo>
                    <a:lnTo>
                      <a:pt x="55" y="1488"/>
                    </a:lnTo>
                    <a:lnTo>
                      <a:pt x="85" y="1378"/>
                    </a:lnTo>
                    <a:lnTo>
                      <a:pt x="121" y="1272"/>
                    </a:lnTo>
                    <a:lnTo>
                      <a:pt x="162" y="1167"/>
                    </a:lnTo>
                    <a:lnTo>
                      <a:pt x="211" y="1066"/>
                    </a:lnTo>
                    <a:lnTo>
                      <a:pt x="263" y="968"/>
                    </a:lnTo>
                    <a:lnTo>
                      <a:pt x="322" y="874"/>
                    </a:lnTo>
                    <a:lnTo>
                      <a:pt x="386" y="784"/>
                    </a:lnTo>
                    <a:lnTo>
                      <a:pt x="454" y="696"/>
                    </a:lnTo>
                    <a:lnTo>
                      <a:pt x="527" y="614"/>
                    </a:lnTo>
                    <a:lnTo>
                      <a:pt x="605" y="536"/>
                    </a:lnTo>
                    <a:lnTo>
                      <a:pt x="687" y="461"/>
                    </a:lnTo>
                    <a:lnTo>
                      <a:pt x="773" y="393"/>
                    </a:lnTo>
                    <a:lnTo>
                      <a:pt x="863" y="329"/>
                    </a:lnTo>
                    <a:lnTo>
                      <a:pt x="956" y="270"/>
                    </a:lnTo>
                    <a:lnTo>
                      <a:pt x="1054" y="215"/>
                    </a:lnTo>
                    <a:lnTo>
                      <a:pt x="1154" y="167"/>
                    </a:lnTo>
                    <a:lnTo>
                      <a:pt x="1257" y="124"/>
                    </a:lnTo>
                    <a:lnTo>
                      <a:pt x="1364" y="88"/>
                    </a:lnTo>
                    <a:lnTo>
                      <a:pt x="1474" y="57"/>
                    </a:lnTo>
                    <a:lnTo>
                      <a:pt x="1586" y="33"/>
                    </a:lnTo>
                    <a:lnTo>
                      <a:pt x="1698" y="16"/>
                    </a:lnTo>
                    <a:lnTo>
                      <a:pt x="1815" y="4"/>
                    </a:lnTo>
                    <a:lnTo>
                      <a:pt x="193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399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4066236" y="3078497"/>
                <a:ext cx="1143000" cy="1143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99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08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63" y="723447"/>
            <a:ext cx="7075864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smtClean="0"/>
              <a:t>Equity –Universal Green Energy Access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46" y="2047164"/>
            <a:ext cx="4250778" cy="4203510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Deutsche Bank – Investment Fund – off-grid energy, 50  investments –  Benin, Kenya; Namibia, Nigeria, Tanzania</a:t>
            </a:r>
          </a:p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$ 78.4 million equity – $ </a:t>
            </a:r>
            <a:r>
              <a:rPr lang="en-GB" dirty="0" smtClean="0">
                <a:latin typeface="Calibri" panose="020F0502020204030204" pitchFamily="34" charset="0"/>
                <a:cs typeface="Calibri Light"/>
              </a:rPr>
              <a:t>1.6 </a:t>
            </a:r>
            <a:r>
              <a:rPr lang="en-GB" dirty="0" smtClean="0">
                <a:latin typeface="Calibri" panose="020F0502020204030204" pitchFamily="34" charset="0"/>
                <a:cs typeface="Calibri Light"/>
              </a:rPr>
              <a:t>million TA facility – Fund size $ </a:t>
            </a:r>
            <a:r>
              <a:rPr lang="en-GB" dirty="0">
                <a:latin typeface="Calibri" panose="020F0502020204030204" pitchFamily="34" charset="0"/>
                <a:cs typeface="Calibri Light"/>
              </a:rPr>
              <a:t>3</a:t>
            </a:r>
            <a:r>
              <a:rPr lang="en-GB" dirty="0" smtClean="0">
                <a:latin typeface="Calibri" panose="020F0502020204030204" pitchFamily="34" charset="0"/>
                <a:cs typeface="Calibri Light"/>
              </a:rPr>
              <a:t>00 million , public and private – 15 years;</a:t>
            </a:r>
          </a:p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RE -Off-grid, mini-grid, industrial</a:t>
            </a:r>
          </a:p>
          <a:p>
            <a:r>
              <a:rPr lang="en-GB" dirty="0" smtClean="0">
                <a:latin typeface="Calibri" panose="020F0502020204030204" pitchFamily="34" charset="0"/>
                <a:cs typeface="Calibri Light"/>
              </a:rPr>
              <a:t>Mitigation – 50</a:t>
            </a:r>
            <a:r>
              <a:rPr lang="en-GB" dirty="0">
                <a:latin typeface="Calibri" panose="020F0502020204030204" pitchFamily="34" charset="0"/>
                <a:cs typeface="Calibri Light"/>
              </a:rPr>
              <a:t> tCO2</a:t>
            </a:r>
            <a:r>
              <a:rPr lang="en-GB" baseline="-25000" dirty="0">
                <a:latin typeface="Calibri" panose="020F0502020204030204" pitchFamily="34" charset="0"/>
                <a:cs typeface="Calibri Light"/>
              </a:rPr>
              <a:t>e </a:t>
            </a:r>
            <a:endParaRPr lang="en-GB" dirty="0">
              <a:latin typeface="Calibri" panose="020F0502020204030204" pitchFamily="34" charset="0"/>
              <a:cs typeface="Calibri Light"/>
            </a:endParaRPr>
          </a:p>
          <a:p>
            <a:pPr lvl="0"/>
            <a:endParaRPr lang="en-GB" dirty="0" smtClean="0">
              <a:latin typeface="Calibri" panose="020F0502020204030204" pitchFamily="34" charset="0"/>
              <a:cs typeface="Calibri Light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 descr="Image result for Deutsche bank universal energy access program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524" y="2757948"/>
            <a:ext cx="4673613" cy="210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0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100" y="616876"/>
            <a:ext cx="7075864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Synergies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348" y="2026787"/>
            <a:ext cx="4469141" cy="3855398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GCF synergy – GEF &amp; AF – fit for purpose- fast-track;</a:t>
            </a:r>
            <a:endParaRPr lang="en-GB" dirty="0">
              <a:latin typeface="Calibri" panose="020F0502020204030204" pitchFamily="34" charset="0"/>
              <a:cs typeface="Calibri Light"/>
            </a:endParaRPr>
          </a:p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Enhancing Direct Access;</a:t>
            </a:r>
            <a:endParaRPr lang="en-GB" dirty="0" smtClean="0">
              <a:latin typeface="Calibri" panose="020F0502020204030204" pitchFamily="34" charset="0"/>
              <a:cs typeface="Calibri Light"/>
            </a:endParaRPr>
          </a:p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Investment Criteria – SD benefits – important;</a:t>
            </a:r>
          </a:p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Country Programmes – Asia Structure Dialogue Bali – 26-29 April.</a:t>
            </a:r>
          </a:p>
          <a:p>
            <a:pPr lvl="0"/>
            <a:r>
              <a:rPr lang="en-GB" dirty="0" smtClean="0">
                <a:latin typeface="Calibri" panose="020F0502020204030204" pitchFamily="34" charset="0"/>
                <a:cs typeface="Calibri Light"/>
              </a:rPr>
              <a:t>More ways, opportunities – country – stakeholders.</a:t>
            </a:r>
            <a:endParaRPr lang="en-GB" dirty="0">
              <a:latin typeface="Calibri" panose="020F0502020204030204" pitchFamily="34" charset="0"/>
              <a:cs typeface="Calibri Light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Content Placeholder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054" y="3159553"/>
            <a:ext cx="3794824" cy="252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3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3068" y="1558572"/>
            <a:ext cx="3614015" cy="4567591"/>
          </a:xfrm>
        </p:spPr>
        <p:txBody>
          <a:bodyPr>
            <a:normAutofit/>
          </a:bodyPr>
          <a:lstStyle/>
          <a:p>
            <a:pPr marL="476250" indent="-457200"/>
            <a:r>
              <a:rPr lang="en-US" altLang="en-US" dirty="0" smtClean="0">
                <a:latin typeface="+mj-lt"/>
              </a:rPr>
              <a:t>GCF Already </a:t>
            </a:r>
            <a:r>
              <a:rPr lang="en-US" altLang="en-US" dirty="0" err="1" smtClean="0">
                <a:latin typeface="+mj-lt"/>
              </a:rPr>
              <a:t>Synergising</a:t>
            </a:r>
            <a:r>
              <a:rPr lang="en-US" altLang="en-US" dirty="0" smtClean="0">
                <a:latin typeface="+mj-lt"/>
              </a:rPr>
              <a:t>;</a:t>
            </a:r>
            <a:endParaRPr lang="en-US" altLang="en-US" dirty="0" smtClean="0">
              <a:latin typeface="+mj-lt"/>
            </a:endParaRPr>
          </a:p>
          <a:p>
            <a:pPr marL="476250" indent="-457200"/>
            <a:r>
              <a:rPr lang="en-US" altLang="en-US" dirty="0" smtClean="0">
                <a:latin typeface="+mj-lt"/>
              </a:rPr>
              <a:t>Country Programmes &amp; Entity Programmes – tool for synergies;</a:t>
            </a:r>
            <a:endParaRPr lang="en-US" altLang="en-US" dirty="0" smtClean="0">
              <a:latin typeface="+mj-lt"/>
            </a:endParaRPr>
          </a:p>
          <a:p>
            <a:pPr marL="476250" indent="-457200"/>
            <a:r>
              <a:rPr lang="en-US" altLang="en-US" dirty="0" smtClean="0">
                <a:latin typeface="+mj-lt"/>
              </a:rPr>
              <a:t>Country- stakeholder driven</a:t>
            </a:r>
            <a:endParaRPr lang="en-US" altLang="en-US" dirty="0" smtClean="0">
              <a:latin typeface="+mj-lt"/>
            </a:endParaRPr>
          </a:p>
          <a:p>
            <a:pPr marL="476250" indent="-457200"/>
            <a:r>
              <a:rPr lang="en-US" altLang="en-US" dirty="0" smtClean="0">
                <a:latin typeface="+mj-lt"/>
              </a:rPr>
              <a:t>Scale</a:t>
            </a:r>
            <a:r>
              <a:rPr lang="en-US" altLang="en-US" dirty="0" smtClean="0">
                <a:latin typeface="+mj-lt"/>
              </a:rPr>
              <a:t>, Innovation, Private Sector, non-grant instruments.</a:t>
            </a: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284" y="2856177"/>
            <a:ext cx="3959225" cy="2639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91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717" y="445595"/>
            <a:ext cx="6778191" cy="1143000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915717" y="6124012"/>
            <a:ext cx="5997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Contact us at </a:t>
            </a:r>
            <a:r>
              <a:rPr lang="en-GB" dirty="0" smtClean="0">
                <a:hlinkClick r:id="rId2"/>
              </a:rPr>
              <a:t>countries@gcfund.org</a:t>
            </a:r>
            <a:r>
              <a:rPr lang="en-GB" dirty="0" smtClean="0"/>
              <a:t> or </a:t>
            </a:r>
            <a:r>
              <a:rPr lang="en-GB" dirty="0" smtClean="0">
                <a:hlinkClick r:id="rId3"/>
              </a:rPr>
              <a:t>bparthan@gcfund.org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2" descr="Image result for vietnam childr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307" y="2006596"/>
            <a:ext cx="3143250" cy="3924301"/>
          </a:xfrm>
          <a:prstGeom prst="rect">
            <a:avLst/>
          </a:prstGeom>
          <a:noFill/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82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Green Climate Fund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0089" y="2705925"/>
            <a:ext cx="3418264" cy="34202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Operating entity of the financial mechanism of the UNFCCC, CoP16</a:t>
            </a:r>
          </a:p>
          <a:p>
            <a:r>
              <a:rPr lang="en-GB" dirty="0" smtClean="0"/>
              <a:t>Financial mechanism </a:t>
            </a:r>
            <a:r>
              <a:rPr lang="en-GB" dirty="0" smtClean="0"/>
              <a:t>under Paris Agreement UNFCCC, </a:t>
            </a:r>
            <a:r>
              <a:rPr lang="en-GB" dirty="0" err="1" smtClean="0"/>
              <a:t>CoP</a:t>
            </a:r>
            <a:r>
              <a:rPr lang="en-GB" dirty="0" smtClean="0"/>
              <a:t> 21</a:t>
            </a:r>
            <a:endParaRPr lang="en-GB" dirty="0"/>
          </a:p>
          <a:p>
            <a:r>
              <a:rPr lang="en-GB" dirty="0" smtClean="0"/>
              <a:t>Secretariat </a:t>
            </a:r>
            <a:r>
              <a:rPr lang="en-GB" dirty="0"/>
              <a:t>CoP19, December 2013 Songdo;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0" y="2899837"/>
            <a:ext cx="3657600" cy="260908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426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103101" y="637739"/>
            <a:ext cx="6406281" cy="716954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3600" b="1" dirty="0" smtClean="0">
                <a:solidFill>
                  <a:schemeClr val="accent2"/>
                </a:solidFill>
              </a:rPr>
              <a:t> </a:t>
            </a:r>
            <a:r>
              <a:rPr lang="en-US" sz="4400" dirty="0"/>
              <a:t>Strategic</a:t>
            </a:r>
            <a:r>
              <a:rPr lang="en-US" sz="3600" b="1" dirty="0">
                <a:solidFill>
                  <a:schemeClr val="accent2"/>
                </a:solidFill>
              </a:rPr>
              <a:t> </a:t>
            </a:r>
            <a:r>
              <a:rPr lang="en-US" sz="4400" dirty="0"/>
              <a:t>Results</a:t>
            </a:r>
            <a:r>
              <a:rPr lang="en-US" sz="3600" b="1" dirty="0">
                <a:solidFill>
                  <a:schemeClr val="accent2"/>
                </a:solidFill>
              </a:rPr>
              <a:t> </a:t>
            </a:r>
            <a:r>
              <a:rPr lang="en-US" sz="4400" dirty="0"/>
              <a:t>Areas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86" y="1392049"/>
            <a:ext cx="7031553" cy="534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8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935" y="575188"/>
            <a:ext cx="6189621" cy="580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47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628361" y="631672"/>
            <a:ext cx="7364971" cy="63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n-US" sz="2400" dirty="0"/>
              <a:t>35 projects/programmes with USD 1.5 billion in GCF funding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57300" y="220589"/>
            <a:ext cx="7641208" cy="63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n-US" sz="3200" b="1" dirty="0"/>
              <a:t>Portfolio composition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95" y="1497880"/>
            <a:ext cx="5037221" cy="5360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5975" y="1706953"/>
            <a:ext cx="5068316" cy="506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67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280" y="1825391"/>
            <a:ext cx="3788717" cy="760682"/>
          </a:xfrm>
          <a:solidFill>
            <a:schemeClr val="accent3"/>
          </a:solidFill>
        </p:spPr>
        <p:txBody>
          <a:bodyPr>
            <a:noAutofit/>
          </a:bodyPr>
          <a:lstStyle/>
          <a:p>
            <a:pPr>
              <a:lnSpc>
                <a:spcPts val="2240"/>
              </a:lnSpc>
            </a:pPr>
            <a:r>
              <a:rPr lang="en-US" sz="2000" dirty="0">
                <a:solidFill>
                  <a:schemeClr val="bg1"/>
                </a:solidFill>
              </a:rPr>
              <a:t>Mitigation impacts</a:t>
            </a:r>
            <a:r>
              <a:rPr lang="en-US" sz="2000" b="1" dirty="0">
                <a:solidFill>
                  <a:schemeClr val="bg1"/>
                </a:solidFill>
              </a:rPr>
              <a:t/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2.3 GtCO2eq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2651" y="500592"/>
            <a:ext cx="7487920" cy="63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n-US" sz="3600" b="1" dirty="0">
                <a:latin typeface="+mj-lt"/>
              </a:rPr>
              <a:t>Estimated climate impact &amp; results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1997" y="1825391"/>
            <a:ext cx="3852491" cy="760682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>
              <a:lnSpc>
                <a:spcPts val="2240"/>
              </a:lnSpc>
            </a:pPr>
            <a:r>
              <a:rPr lang="en-US" sz="2000" dirty="0">
                <a:solidFill>
                  <a:schemeClr val="bg1"/>
                </a:solidFill>
              </a:rPr>
              <a:t>Adaptation impacts</a:t>
            </a:r>
            <a:r>
              <a:rPr lang="en-US" sz="2000" b="1" dirty="0">
                <a:solidFill>
                  <a:schemeClr val="bg1"/>
                </a:solidFill>
              </a:rPr>
              <a:t/>
            </a: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1800" b="1" dirty="0">
                <a:solidFill>
                  <a:schemeClr val="bg1"/>
                </a:solidFill>
              </a:rPr>
              <a:t>162 million beneficiaries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3060686"/>
            <a:ext cx="9030571" cy="3240723"/>
            <a:chOff x="0" y="0"/>
            <a:chExt cx="9033353" cy="2703485"/>
          </a:xfrm>
        </p:grpSpPr>
        <p:graphicFrame>
          <p:nvGraphicFramePr>
            <p:cNvPr id="14" name="Chart 13"/>
            <p:cNvGraphicFramePr/>
            <p:nvPr>
              <p:extLst/>
            </p:nvPr>
          </p:nvGraphicFramePr>
          <p:xfrm>
            <a:off x="0" y="0"/>
            <a:ext cx="4569028" cy="26922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5" name="Chart 14"/>
            <p:cNvGraphicFramePr/>
            <p:nvPr>
              <p:extLst/>
            </p:nvPr>
          </p:nvGraphicFramePr>
          <p:xfrm>
            <a:off x="4464539" y="4459"/>
            <a:ext cx="4568814" cy="26990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26382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57544" y="360852"/>
            <a:ext cx="5145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b="1" dirty="0"/>
              <a:t>GCF pipeline: Concept notes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53367" y="802710"/>
            <a:ext cx="6450138" cy="608744"/>
          </a:xfrm>
        </p:spPr>
        <p:txBody>
          <a:bodyPr>
            <a:normAutofit/>
          </a:bodyPr>
          <a:lstStyle/>
          <a:p>
            <a:pPr algn="r"/>
            <a:r>
              <a:rPr lang="en-US" sz="2400" b="1" dirty="0"/>
              <a:t>169 CNs totaling USD 7.9 billion in GCF funding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24" y="1654117"/>
            <a:ext cx="4832098" cy="51860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202" y="2071671"/>
            <a:ext cx="4457396" cy="445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44309117"/>
              </p:ext>
            </p:extLst>
          </p:nvPr>
        </p:nvGraphicFramePr>
        <p:xfrm>
          <a:off x="533400" y="1585378"/>
          <a:ext cx="8077200" cy="4699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571500" y="640080"/>
            <a:ext cx="6019800" cy="584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n-US" sz="32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Programming Roadmap </a:t>
            </a:r>
          </a:p>
        </p:txBody>
      </p:sp>
    </p:spTree>
    <p:extLst>
      <p:ext uri="{BB962C8B-B14F-4D97-AF65-F5344CB8AC3E}">
        <p14:creationId xmlns:p14="http://schemas.microsoft.com/office/powerpoint/2010/main" val="38694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63347" y="4644816"/>
            <a:ext cx="1818257" cy="10058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0" tIns="45720" rIns="0" bIns="0" rtlCol="0" anchor="t"/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300" b="1" i="1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4" name="Group 33"/>
          <p:cNvGrpSpPr/>
          <p:nvPr/>
        </p:nvGrpSpPr>
        <p:grpSpPr>
          <a:xfrm rot="16200000">
            <a:off x="3109703" y="1458128"/>
            <a:ext cx="3384467" cy="4547102"/>
            <a:chOff x="3573114" y="2315528"/>
            <a:chExt cx="4907557" cy="2883413"/>
          </a:xfrm>
          <a:pattFill prst="pct80">
            <a:fgClr>
              <a:schemeClr val="accent6">
                <a:lumMod val="50000"/>
              </a:schemeClr>
            </a:fgClr>
            <a:bgClr>
              <a:schemeClr val="bg1"/>
            </a:bgClr>
          </a:pattFill>
        </p:grpSpPr>
        <p:sp>
          <p:nvSpPr>
            <p:cNvPr id="35" name="Oval 34"/>
            <p:cNvSpPr/>
            <p:nvPr/>
          </p:nvSpPr>
          <p:spPr>
            <a:xfrm>
              <a:off x="5510009" y="4787676"/>
              <a:ext cx="1414818" cy="411265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  <a:scene3d>
              <a:camera prst="perspectiveRelaxed" fov="7200000">
                <a:rot lat="18600000" lon="0" rev="0"/>
              </a:camera>
              <a:lightRig rig="threePt" dir="t"/>
            </a:scene3d>
            <a:sp3d prstMaterial="clear">
              <a:bevelT w="0" h="7620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>
                <a:solidFill>
                  <a:prstClr val="white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5249240" y="4419341"/>
              <a:ext cx="1961533" cy="411265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  <a:scene3d>
              <a:camera prst="perspectiveRelaxed" fov="6000000">
                <a:rot lat="201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>
                <a:solidFill>
                  <a:prstClr val="white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906333" y="3635908"/>
              <a:ext cx="2646569" cy="554894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  <a:scene3d>
              <a:camera prst="perspectiveRelaxed" fov="6000000">
                <a:rot lat="201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>
                <a:solidFill>
                  <a:prstClr val="white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3573114" y="2315528"/>
              <a:ext cx="4907557" cy="1059479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  <a:scene3d>
              <a:camera prst="perspectiveRelaxed" fov="6000000">
                <a:rot lat="19800000" lon="0" rev="0"/>
              </a:camera>
              <a:lightRig rig="threePt" dir="t"/>
            </a:scene3d>
            <a:sp3d prstMaterial="clear">
              <a:bevelT w="0" h="1689100"/>
              <a:bevelB w="0" h="596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>
                <a:solidFill>
                  <a:prstClr val="white"/>
                </a:solidFill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7804831" y="3229502"/>
            <a:ext cx="1367880" cy="62812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0" tIns="45720" rIns="0" bIns="0" rtlCol="0" anchor="t"/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GCF pipelines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300" b="1" i="1" kern="0" spc="50" dirty="0">
              <a:ln w="0"/>
              <a:solidFill>
                <a:schemeClr val="accent5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libri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300" b="1" i="1" u="none" strike="noStrike" kern="0" spc="50" normalizeH="0" noProof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uLnTx/>
                <a:uFillTx/>
                <a:latin typeface="Calibri"/>
              </a:rPr>
              <a:t> </a:t>
            </a:r>
            <a:endParaRPr kumimoji="0" lang="en-US" sz="2300" b="1" i="1" u="none" strike="noStrike" kern="0" spc="50" normalizeH="0" baseline="0" noProof="0" dirty="0">
              <a:ln w="0"/>
              <a:solidFill>
                <a:schemeClr val="accent5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uLnTx/>
              <a:uFillTx/>
              <a:latin typeface="Calibri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438454" y="3291520"/>
            <a:ext cx="2056174" cy="600164"/>
          </a:xfrm>
          <a:prstGeom prst="rect">
            <a:avLst/>
          </a:prstGeom>
          <a:noFill/>
          <a:scene3d>
            <a:camera prst="orthographicFront">
              <a:rot lat="0" lon="36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2">
                    <a:lumMod val="75000"/>
                  </a:schemeClr>
                </a:solidFill>
              </a:rPr>
              <a:t>PPF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532972" y="3365909"/>
            <a:ext cx="2056174" cy="523220"/>
          </a:xfrm>
          <a:prstGeom prst="rect">
            <a:avLst/>
          </a:prstGeom>
          <a:noFill/>
          <a:scene3d>
            <a:camera prst="orthographicFront">
              <a:rot lat="0" lon="36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FP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154671" y="3381573"/>
            <a:ext cx="3489339" cy="523220"/>
          </a:xfrm>
          <a:prstGeom prst="rect">
            <a:avLst/>
          </a:prstGeom>
          <a:noFill/>
          <a:scene3d>
            <a:camera prst="orthographicFront">
              <a:rot lat="0" lon="36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READINESS</a:t>
            </a:r>
          </a:p>
        </p:txBody>
      </p:sp>
      <p:sp>
        <p:nvSpPr>
          <p:cNvPr id="2" name="Rectangle 1"/>
          <p:cNvSpPr/>
          <p:nvPr/>
        </p:nvSpPr>
        <p:spPr>
          <a:xfrm>
            <a:off x="63347" y="2841054"/>
            <a:ext cx="9491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endParaRPr lang="en-US" sz="2200" b="1" kern="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  <a:p>
            <a:pPr lvl="0" defTabSz="914400">
              <a:defRPr/>
            </a:pPr>
            <a:r>
              <a:rPr lang="en-US" sz="2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INDCs</a:t>
            </a:r>
          </a:p>
          <a:p>
            <a:pPr lvl="0" defTabSz="914400">
              <a:defRPr/>
            </a:pPr>
            <a:endParaRPr lang="en-US" sz="2200" b="1" kern="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  <a:p>
            <a:pPr lvl="0" defTabSz="914400">
              <a:defRPr/>
            </a:pPr>
            <a:r>
              <a:rPr lang="en-US" sz="2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NAPs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972475" y="2940776"/>
            <a:ext cx="1558476" cy="148534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Country and Entity Programmes</a:t>
            </a:r>
          </a:p>
        </p:txBody>
      </p:sp>
      <p:sp>
        <p:nvSpPr>
          <p:cNvPr id="15" name="Title 40"/>
          <p:cNvSpPr txBox="1">
            <a:spLocks/>
          </p:cNvSpPr>
          <p:nvPr/>
        </p:nvSpPr>
        <p:spPr>
          <a:xfrm>
            <a:off x="5086102" y="180992"/>
            <a:ext cx="3837169" cy="1170295"/>
          </a:xfr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9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GCF programming</a:t>
            </a:r>
          </a:p>
          <a:p>
            <a:pPr algn="r"/>
            <a:r>
              <a:rPr lang="en-US" sz="2900" b="1" i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Summation</a:t>
            </a:r>
          </a:p>
        </p:txBody>
      </p:sp>
    </p:spTree>
    <p:extLst>
      <p:ext uri="{BB962C8B-B14F-4D97-AF65-F5344CB8AC3E}">
        <p14:creationId xmlns:p14="http://schemas.microsoft.com/office/powerpoint/2010/main" val="26346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61" grpId="0"/>
      <p:bldP spid="69" grpId="0"/>
      <p:bldP spid="70" grpId="0"/>
      <p:bldP spid="6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13450</TotalTime>
  <Words>331</Words>
  <Application>Microsoft Office PowerPoint</Application>
  <PresentationFormat>On-screen Show (4:3)</PresentationFormat>
  <Paragraphs>77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</vt:lpstr>
      <vt:lpstr>Calibri</vt:lpstr>
      <vt:lpstr>Calibri Light</vt:lpstr>
      <vt:lpstr>Corbel</vt:lpstr>
      <vt:lpstr>Office Theme</vt:lpstr>
      <vt:lpstr>5_Custom Design</vt:lpstr>
      <vt:lpstr>Custom Design</vt:lpstr>
      <vt:lpstr>1_Custom Design</vt:lpstr>
      <vt:lpstr>2_Custom Design</vt:lpstr>
      <vt:lpstr>3_Custom Design</vt:lpstr>
      <vt:lpstr>4_Custom Design</vt:lpstr>
      <vt:lpstr>1_Office Theme</vt:lpstr>
      <vt:lpstr>PowerPoint Presentation</vt:lpstr>
      <vt:lpstr>The Green Climate Fund</vt:lpstr>
      <vt:lpstr> Strategic Results Areas</vt:lpstr>
      <vt:lpstr>PowerPoint Presentation</vt:lpstr>
      <vt:lpstr>PowerPoint Presentation</vt:lpstr>
      <vt:lpstr>Mitigation impacts 2.3 GtCO2eq</vt:lpstr>
      <vt:lpstr>169 CNs totaling USD 7.9 billion in GCF funding</vt:lpstr>
      <vt:lpstr>PowerPoint Presentation</vt:lpstr>
      <vt:lpstr>PowerPoint Presentation</vt:lpstr>
      <vt:lpstr>GCF programming Elements</vt:lpstr>
      <vt:lpstr>Equity –Universal Green Energy Access</vt:lpstr>
      <vt:lpstr>Synergies</vt:lpstr>
      <vt:lpstr>Outlook</vt:lpstr>
      <vt:lpstr>Thank You</vt:lpstr>
    </vt:vector>
  </TitlesOfParts>
  <Company>RDA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STABILIZING THE BIOSPHERE</dc:title>
  <dc:creator>Jurgen Riehle</dc:creator>
  <cp:lastModifiedBy>Binu Parthan</cp:lastModifiedBy>
  <cp:revision>183</cp:revision>
  <dcterms:created xsi:type="dcterms:W3CDTF">2014-10-02T15:22:29Z</dcterms:created>
  <dcterms:modified xsi:type="dcterms:W3CDTF">2017-04-05T03:28:04Z</dcterms:modified>
</cp:coreProperties>
</file>