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75" r:id="rId3"/>
    <p:sldId id="278" r:id="rId4"/>
    <p:sldId id="258" r:id="rId5"/>
    <p:sldId id="291" r:id="rId6"/>
    <p:sldId id="266" r:id="rId7"/>
    <p:sldId id="276" r:id="rId8"/>
    <p:sldId id="264" r:id="rId9"/>
    <p:sldId id="262" r:id="rId10"/>
    <p:sldId id="292" r:id="rId11"/>
    <p:sldId id="277" r:id="rId12"/>
    <p:sldId id="293" r:id="rId13"/>
    <p:sldId id="272" r:id="rId14"/>
    <p:sldId id="289" r:id="rId15"/>
    <p:sldId id="269" r:id="rId16"/>
    <p:sldId id="287" r:id="rId17"/>
    <p:sldId id="290" r:id="rId18"/>
    <p:sldId id="286" r:id="rId19"/>
    <p:sldId id="282" r:id="rId20"/>
    <p:sldId id="274" r:id="rId21"/>
    <p:sldId id="284" r:id="rId22"/>
    <p:sldId id="260" r:id="rId23"/>
    <p:sldId id="261" r:id="rId24"/>
    <p:sldId id="265" r:id="rId25"/>
    <p:sldId id="268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5085F2-BDA7-4115-B5C1-EDCE1816C23D}" v="95" dt="2018-11-26T15:08:29.895"/>
    <p1510:client id="{ADB6C19C-E25B-4168-B19A-3E4A935984ED}" v="15" dt="2018-11-27T09:49:22.2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5335" autoAdjust="0"/>
  </p:normalViewPr>
  <p:slideViewPr>
    <p:cSldViewPr snapToGrid="0">
      <p:cViewPr varScale="1">
        <p:scale>
          <a:sx n="77" d="100"/>
          <a:sy n="77" d="100"/>
        </p:scale>
        <p:origin x="47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pert Colville" userId="0c0e98d4-59db-4fe6-b2dc-51b4d92c26d1" providerId="ADAL" clId="{ADB6C19C-E25B-4168-B19A-3E4A935984ED}"/>
    <pc:docChg chg="modSld sldOrd">
      <pc:chgData name="Rupert Colville" userId="0c0e98d4-59db-4fe6-b2dc-51b4d92c26d1" providerId="ADAL" clId="{ADB6C19C-E25B-4168-B19A-3E4A935984ED}" dt="2018-11-27T09:49:22.283" v="11"/>
      <pc:docMkLst>
        <pc:docMk/>
      </pc:docMkLst>
      <pc:sldChg chg="delSp">
        <pc:chgData name="Rupert Colville" userId="0c0e98d4-59db-4fe6-b2dc-51b4d92c26d1" providerId="ADAL" clId="{ADB6C19C-E25B-4168-B19A-3E4A935984ED}" dt="2018-11-27T09:20:29.060" v="7"/>
        <pc:sldMkLst>
          <pc:docMk/>
          <pc:sldMk cId="2451596384" sldId="259"/>
        </pc:sldMkLst>
        <pc:inkChg chg="del">
          <ac:chgData name="Rupert Colville" userId="0c0e98d4-59db-4fe6-b2dc-51b4d92c26d1" providerId="ADAL" clId="{ADB6C19C-E25B-4168-B19A-3E4A935984ED}" dt="2018-11-27T09:15:01.516" v="3"/>
          <ac:inkMkLst>
            <pc:docMk/>
            <pc:sldMk cId="2451596384" sldId="259"/>
            <ac:inkMk id="10" creationId="{6745C106-8394-49F1-8129-DC9470ED34E9}"/>
          </ac:inkMkLst>
        </pc:inkChg>
        <pc:inkChg chg="del">
          <ac:chgData name="Rupert Colville" userId="0c0e98d4-59db-4fe6-b2dc-51b4d92c26d1" providerId="ADAL" clId="{ADB6C19C-E25B-4168-B19A-3E4A935984ED}" dt="2018-11-27T09:14:59.770" v="1"/>
          <ac:inkMkLst>
            <pc:docMk/>
            <pc:sldMk cId="2451596384" sldId="259"/>
            <ac:inkMk id="11" creationId="{9F4EA502-7E33-4318-B0FD-94013C45BE13}"/>
          </ac:inkMkLst>
        </pc:inkChg>
        <pc:inkChg chg="del">
          <ac:chgData name="Rupert Colville" userId="0c0e98d4-59db-4fe6-b2dc-51b4d92c26d1" providerId="ADAL" clId="{ADB6C19C-E25B-4168-B19A-3E4A935984ED}" dt="2018-11-27T09:15:00.583" v="2"/>
          <ac:inkMkLst>
            <pc:docMk/>
            <pc:sldMk cId="2451596384" sldId="259"/>
            <ac:inkMk id="12" creationId="{082B98A4-C826-4AFA-AABA-682463F7BB6C}"/>
          </ac:inkMkLst>
        </pc:inkChg>
        <pc:inkChg chg="del">
          <ac:chgData name="Rupert Colville" userId="0c0e98d4-59db-4fe6-b2dc-51b4d92c26d1" providerId="ADAL" clId="{ADB6C19C-E25B-4168-B19A-3E4A935984ED}" dt="2018-11-27T09:14:58.636" v="0"/>
          <ac:inkMkLst>
            <pc:docMk/>
            <pc:sldMk cId="2451596384" sldId="259"/>
            <ac:inkMk id="13" creationId="{036F96CD-5F95-4CB8-88DF-DC2EC8EBBF07}"/>
          </ac:inkMkLst>
        </pc:inkChg>
        <pc:inkChg chg="del">
          <ac:chgData name="Rupert Colville" userId="0c0e98d4-59db-4fe6-b2dc-51b4d92c26d1" providerId="ADAL" clId="{ADB6C19C-E25B-4168-B19A-3E4A935984ED}" dt="2018-11-27T09:20:29.060" v="7"/>
          <ac:inkMkLst>
            <pc:docMk/>
            <pc:sldMk cId="2451596384" sldId="259"/>
            <ac:inkMk id="20" creationId="{8F2D2CC7-7641-43FF-A98E-F2FA334B9249}"/>
          </ac:inkMkLst>
        </pc:inkChg>
        <pc:inkChg chg="del">
          <ac:chgData name="Rupert Colville" userId="0c0e98d4-59db-4fe6-b2dc-51b4d92c26d1" providerId="ADAL" clId="{ADB6C19C-E25B-4168-B19A-3E4A935984ED}" dt="2018-11-27T09:20:18.054" v="4"/>
          <ac:inkMkLst>
            <pc:docMk/>
            <pc:sldMk cId="2451596384" sldId="259"/>
            <ac:inkMk id="21" creationId="{02FB5651-BE86-42F2-87C2-AE7FBCAAF5E6}"/>
          </ac:inkMkLst>
        </pc:inkChg>
        <pc:inkChg chg="del">
          <ac:chgData name="Rupert Colville" userId="0c0e98d4-59db-4fe6-b2dc-51b4d92c26d1" providerId="ADAL" clId="{ADB6C19C-E25B-4168-B19A-3E4A935984ED}" dt="2018-11-27T09:20:27.764" v="6"/>
          <ac:inkMkLst>
            <pc:docMk/>
            <pc:sldMk cId="2451596384" sldId="259"/>
            <ac:inkMk id="22" creationId="{CB351A6C-08F6-464C-B439-2CCC64C0493D}"/>
          </ac:inkMkLst>
        </pc:inkChg>
        <pc:inkChg chg="del">
          <ac:chgData name="Rupert Colville" userId="0c0e98d4-59db-4fe6-b2dc-51b4d92c26d1" providerId="ADAL" clId="{ADB6C19C-E25B-4168-B19A-3E4A935984ED}" dt="2018-11-27T09:20:26.684" v="5"/>
          <ac:inkMkLst>
            <pc:docMk/>
            <pc:sldMk cId="2451596384" sldId="259"/>
            <ac:inkMk id="23" creationId="{C9620A0F-DFAC-477E-9671-E7FA7DF3FD40}"/>
          </ac:inkMkLst>
        </pc:inkChg>
      </pc:sldChg>
      <pc:sldChg chg="ord">
        <pc:chgData name="Rupert Colville" userId="0c0e98d4-59db-4fe6-b2dc-51b4d92c26d1" providerId="ADAL" clId="{ADB6C19C-E25B-4168-B19A-3E4A935984ED}" dt="2018-11-27T09:49:22.283" v="11"/>
        <pc:sldMkLst>
          <pc:docMk/>
          <pc:sldMk cId="1421748869" sldId="269"/>
        </pc:sldMkLst>
      </pc:sldChg>
      <pc:sldChg chg="addSp ord">
        <pc:chgData name="Rupert Colville" userId="0c0e98d4-59db-4fe6-b2dc-51b4d92c26d1" providerId="ADAL" clId="{ADB6C19C-E25B-4168-B19A-3E4A935984ED}" dt="2018-11-27T09:49:12.308" v="10"/>
        <pc:sldMkLst>
          <pc:docMk/>
          <pc:sldMk cId="4095487163" sldId="282"/>
        </pc:sldMkLst>
        <pc:graphicFrameChg chg="add">
          <ac:chgData name="Rupert Colville" userId="0c0e98d4-59db-4fe6-b2dc-51b4d92c26d1" providerId="ADAL" clId="{ADB6C19C-E25B-4168-B19A-3E4A935984ED}" dt="2018-11-27T09:44:29.395" v="8"/>
          <ac:graphicFrameMkLst>
            <pc:docMk/>
            <pc:sldMk cId="4095487163" sldId="282"/>
            <ac:graphicFrameMk id="4" creationId="{2735A53B-34B6-4F25-8B92-DF61E6E6FBB9}"/>
          </ac:graphicFrameMkLst>
        </pc:graphicFrameChg>
      </pc:sldChg>
    </pc:docChg>
  </pc:docChgLst>
  <pc:docChgLst>
    <pc:chgData name="Rupert Colville" userId="0c0e98d4-59db-4fe6-b2dc-51b4d92c26d1" providerId="ADAL" clId="{DC5085F2-BDA7-4115-B5C1-EDCE1816C23D}"/>
    <pc:docChg chg="undo custSel addSld delSld modSld sldOrd">
      <pc:chgData name="Rupert Colville" userId="0c0e98d4-59db-4fe6-b2dc-51b4d92c26d1" providerId="ADAL" clId="{DC5085F2-BDA7-4115-B5C1-EDCE1816C23D}" dt="2018-11-26T15:09:16.270" v="2128" actId="20577"/>
      <pc:docMkLst>
        <pc:docMk/>
      </pc:docMkLst>
      <pc:sldChg chg="modSp">
        <pc:chgData name="Rupert Colville" userId="0c0e98d4-59db-4fe6-b2dc-51b4d92c26d1" providerId="ADAL" clId="{DC5085F2-BDA7-4115-B5C1-EDCE1816C23D}" dt="2018-11-25T09:17:12.383" v="1449" actId="5793"/>
        <pc:sldMkLst>
          <pc:docMk/>
          <pc:sldMk cId="1607153589" sldId="257"/>
        </pc:sldMkLst>
        <pc:spChg chg="mod">
          <ac:chgData name="Rupert Colville" userId="0c0e98d4-59db-4fe6-b2dc-51b4d92c26d1" providerId="ADAL" clId="{DC5085F2-BDA7-4115-B5C1-EDCE1816C23D}" dt="2018-11-25T09:17:12.383" v="1449" actId="5793"/>
          <ac:spMkLst>
            <pc:docMk/>
            <pc:sldMk cId="1607153589" sldId="257"/>
            <ac:spMk id="3" creationId="{A27C7B49-42E8-46AA-9B42-B3544CF1EACC}"/>
          </ac:spMkLst>
        </pc:spChg>
      </pc:sldChg>
      <pc:sldChg chg="addSp delSp modSp">
        <pc:chgData name="Rupert Colville" userId="0c0e98d4-59db-4fe6-b2dc-51b4d92c26d1" providerId="ADAL" clId="{DC5085F2-BDA7-4115-B5C1-EDCE1816C23D}" dt="2018-11-18T08:10:03.110" v="187" actId="20577"/>
        <pc:sldMkLst>
          <pc:docMk/>
          <pc:sldMk cId="1140671946" sldId="258"/>
        </pc:sldMkLst>
        <pc:spChg chg="mod">
          <ac:chgData name="Rupert Colville" userId="0c0e98d4-59db-4fe6-b2dc-51b4d92c26d1" providerId="ADAL" clId="{DC5085F2-BDA7-4115-B5C1-EDCE1816C23D}" dt="2018-11-18T07:56:33.433" v="16" actId="20577"/>
          <ac:spMkLst>
            <pc:docMk/>
            <pc:sldMk cId="1140671946" sldId="258"/>
            <ac:spMk id="2" creationId="{F3E1C437-43C1-4111-872F-3EF66D34F076}"/>
          </ac:spMkLst>
        </pc:spChg>
        <pc:spChg chg="del mod">
          <ac:chgData name="Rupert Colville" userId="0c0e98d4-59db-4fe6-b2dc-51b4d92c26d1" providerId="ADAL" clId="{DC5085F2-BDA7-4115-B5C1-EDCE1816C23D}" dt="2018-11-18T07:43:48.948" v="1" actId="478"/>
          <ac:spMkLst>
            <pc:docMk/>
            <pc:sldMk cId="1140671946" sldId="258"/>
            <ac:spMk id="3" creationId="{5400C93A-D4B0-43A4-AB52-08EBC19D496A}"/>
          </ac:spMkLst>
        </pc:spChg>
        <pc:spChg chg="add del mod">
          <ac:chgData name="Rupert Colville" userId="0c0e98d4-59db-4fe6-b2dc-51b4d92c26d1" providerId="ADAL" clId="{DC5085F2-BDA7-4115-B5C1-EDCE1816C23D}" dt="2018-11-18T07:43:54.948" v="2" actId="478"/>
          <ac:spMkLst>
            <pc:docMk/>
            <pc:sldMk cId="1140671946" sldId="258"/>
            <ac:spMk id="5" creationId="{29573345-6FB9-480C-A10C-56A489F7EB05}"/>
          </ac:spMkLst>
        </pc:spChg>
        <pc:graphicFrameChg chg="add mod modGraphic">
          <ac:chgData name="Rupert Colville" userId="0c0e98d4-59db-4fe6-b2dc-51b4d92c26d1" providerId="ADAL" clId="{DC5085F2-BDA7-4115-B5C1-EDCE1816C23D}" dt="2018-11-18T08:10:03.110" v="187" actId="20577"/>
          <ac:graphicFrameMkLst>
            <pc:docMk/>
            <pc:sldMk cId="1140671946" sldId="258"/>
            <ac:graphicFrameMk id="7" creationId="{30E9DE14-B451-45A3-AC00-5520688166A7}"/>
          </ac:graphicFrameMkLst>
        </pc:graphicFrameChg>
        <pc:picChg chg="add mod">
          <ac:chgData name="Rupert Colville" userId="0c0e98d4-59db-4fe6-b2dc-51b4d92c26d1" providerId="ADAL" clId="{DC5085F2-BDA7-4115-B5C1-EDCE1816C23D}" dt="2018-11-18T07:55:55.011" v="5" actId="1076"/>
          <ac:picMkLst>
            <pc:docMk/>
            <pc:sldMk cId="1140671946" sldId="258"/>
            <ac:picMk id="6" creationId="{94578B2D-2D7D-4C52-B9C1-F3B7DC450A3A}"/>
          </ac:picMkLst>
        </pc:picChg>
        <pc:inkChg chg="add del">
          <ac:chgData name="Rupert Colville" userId="0c0e98d4-59db-4fe6-b2dc-51b4d92c26d1" providerId="ADAL" clId="{DC5085F2-BDA7-4115-B5C1-EDCE1816C23D}" dt="2018-11-18T07:57:10.691" v="20" actId="20577"/>
          <ac:inkMkLst>
            <pc:docMk/>
            <pc:sldMk cId="1140671946" sldId="258"/>
            <ac:inkMk id="8" creationId="{46445340-B9A5-4AEA-B6CA-2AF7C6C9D109}"/>
          </ac:inkMkLst>
        </pc:inkChg>
        <pc:inkChg chg="add del">
          <ac:chgData name="Rupert Colville" userId="0c0e98d4-59db-4fe6-b2dc-51b4d92c26d1" providerId="ADAL" clId="{DC5085F2-BDA7-4115-B5C1-EDCE1816C23D}" dt="2018-11-18T08:04:06.045" v="125" actId="20577"/>
          <ac:inkMkLst>
            <pc:docMk/>
            <pc:sldMk cId="1140671946" sldId="258"/>
            <ac:inkMk id="9" creationId="{5676BCAA-8A8B-490C-A0B7-295DB4959033}"/>
          </ac:inkMkLst>
        </pc:inkChg>
        <pc:inkChg chg="add del">
          <ac:chgData name="Rupert Colville" userId="0c0e98d4-59db-4fe6-b2dc-51b4d92c26d1" providerId="ADAL" clId="{DC5085F2-BDA7-4115-B5C1-EDCE1816C23D}" dt="2018-11-18T08:04:57.935" v="128" actId="20577"/>
          <ac:inkMkLst>
            <pc:docMk/>
            <pc:sldMk cId="1140671946" sldId="258"/>
            <ac:inkMk id="10" creationId="{0E71DE1D-125B-41E0-9780-B73B9BA2BDDC}"/>
          </ac:inkMkLst>
        </pc:inkChg>
        <pc:inkChg chg="add del">
          <ac:chgData name="Rupert Colville" userId="0c0e98d4-59db-4fe6-b2dc-51b4d92c26d1" providerId="ADAL" clId="{DC5085F2-BDA7-4115-B5C1-EDCE1816C23D}" dt="2018-11-18T08:04:57.935" v="128" actId="20577"/>
          <ac:inkMkLst>
            <pc:docMk/>
            <pc:sldMk cId="1140671946" sldId="258"/>
            <ac:inkMk id="11" creationId="{4D2ACE50-98F9-47B8-93AD-0DD0C59569E2}"/>
          </ac:inkMkLst>
        </pc:inkChg>
        <pc:inkChg chg="add del">
          <ac:chgData name="Rupert Colville" userId="0c0e98d4-59db-4fe6-b2dc-51b4d92c26d1" providerId="ADAL" clId="{DC5085F2-BDA7-4115-B5C1-EDCE1816C23D}" dt="2018-11-18T08:05:03.076" v="129" actId="20577"/>
          <ac:inkMkLst>
            <pc:docMk/>
            <pc:sldMk cId="1140671946" sldId="258"/>
            <ac:inkMk id="12" creationId="{F4F94C29-6AB8-4A55-92BD-454A19C07688}"/>
          </ac:inkMkLst>
        </pc:inkChg>
        <pc:inkChg chg="add del">
          <ac:chgData name="Rupert Colville" userId="0c0e98d4-59db-4fe6-b2dc-51b4d92c26d1" providerId="ADAL" clId="{DC5085F2-BDA7-4115-B5C1-EDCE1816C23D}" dt="2018-11-18T08:05:11.060" v="131" actId="20577"/>
          <ac:inkMkLst>
            <pc:docMk/>
            <pc:sldMk cId="1140671946" sldId="258"/>
            <ac:inkMk id="13" creationId="{47EC37F8-4A9C-4F73-A505-5ACDE182BAD4}"/>
          </ac:inkMkLst>
        </pc:inkChg>
        <pc:inkChg chg="add del">
          <ac:chgData name="Rupert Colville" userId="0c0e98d4-59db-4fe6-b2dc-51b4d92c26d1" providerId="ADAL" clId="{DC5085F2-BDA7-4115-B5C1-EDCE1816C23D}" dt="2018-11-18T08:05:18.920" v="135" actId="20577"/>
          <ac:inkMkLst>
            <pc:docMk/>
            <pc:sldMk cId="1140671946" sldId="258"/>
            <ac:inkMk id="14" creationId="{200E449C-BBEF-4CE8-B4A0-DFB237E22A80}"/>
          </ac:inkMkLst>
        </pc:inkChg>
        <pc:inkChg chg="add del">
          <ac:chgData name="Rupert Colville" userId="0c0e98d4-59db-4fe6-b2dc-51b4d92c26d1" providerId="ADAL" clId="{DC5085F2-BDA7-4115-B5C1-EDCE1816C23D}" dt="2018-11-18T08:05:19.216" v="136" actId="20577"/>
          <ac:inkMkLst>
            <pc:docMk/>
            <pc:sldMk cId="1140671946" sldId="258"/>
            <ac:inkMk id="15" creationId="{4E85733D-EC37-4CA0-9C83-1E3632DA5F67}"/>
          </ac:inkMkLst>
        </pc:inkChg>
        <pc:inkChg chg="add del">
          <ac:chgData name="Rupert Colville" userId="0c0e98d4-59db-4fe6-b2dc-51b4d92c26d1" providerId="ADAL" clId="{DC5085F2-BDA7-4115-B5C1-EDCE1816C23D}" dt="2018-11-18T08:05:19.701" v="137" actId="20577"/>
          <ac:inkMkLst>
            <pc:docMk/>
            <pc:sldMk cId="1140671946" sldId="258"/>
            <ac:inkMk id="16" creationId="{95DA5F50-6E1E-49E7-9042-161093C7A9A7}"/>
          </ac:inkMkLst>
        </pc:inkChg>
      </pc:sldChg>
      <pc:sldChg chg="addSp delSp modSp">
        <pc:chgData name="Rupert Colville" userId="0c0e98d4-59db-4fe6-b2dc-51b4d92c26d1" providerId="ADAL" clId="{DC5085F2-BDA7-4115-B5C1-EDCE1816C23D}" dt="2018-11-26T15:09:16.270" v="2128" actId="20577"/>
        <pc:sldMkLst>
          <pc:docMk/>
          <pc:sldMk cId="2451596384" sldId="259"/>
        </pc:sldMkLst>
        <pc:spChg chg="mod">
          <ac:chgData name="Rupert Colville" userId="0c0e98d4-59db-4fe6-b2dc-51b4d92c26d1" providerId="ADAL" clId="{DC5085F2-BDA7-4115-B5C1-EDCE1816C23D}" dt="2018-11-26T14:50:59.059" v="2006" actId="20577"/>
          <ac:spMkLst>
            <pc:docMk/>
            <pc:sldMk cId="2451596384" sldId="259"/>
            <ac:spMk id="2" creationId="{571E0CBD-F937-43FB-A88A-AB43A4704FE7}"/>
          </ac:spMkLst>
        </pc:spChg>
        <pc:spChg chg="mod">
          <ac:chgData name="Rupert Colville" userId="0c0e98d4-59db-4fe6-b2dc-51b4d92c26d1" providerId="ADAL" clId="{DC5085F2-BDA7-4115-B5C1-EDCE1816C23D}" dt="2018-11-26T15:09:16.270" v="2128" actId="20577"/>
          <ac:spMkLst>
            <pc:docMk/>
            <pc:sldMk cId="2451596384" sldId="259"/>
            <ac:spMk id="3" creationId="{B25CFE02-B54A-49E0-AEC4-949C1116142B}"/>
          </ac:spMkLst>
        </pc:spChg>
        <pc:picChg chg="add del mod">
          <ac:chgData name="Rupert Colville" userId="0c0e98d4-59db-4fe6-b2dc-51b4d92c26d1" providerId="ADAL" clId="{DC5085F2-BDA7-4115-B5C1-EDCE1816C23D}" dt="2018-11-26T14:21:32" v="1847" actId="478"/>
          <ac:picMkLst>
            <pc:docMk/>
            <pc:sldMk cId="2451596384" sldId="259"/>
            <ac:picMk id="5" creationId="{32C5704F-EAE9-41A5-BC7F-ED81F020D042}"/>
          </ac:picMkLst>
        </pc:picChg>
        <pc:picChg chg="add mod">
          <ac:chgData name="Rupert Colville" userId="0c0e98d4-59db-4fe6-b2dc-51b4d92c26d1" providerId="ADAL" clId="{DC5085F2-BDA7-4115-B5C1-EDCE1816C23D}" dt="2018-11-26T14:49:48.106" v="1957" actId="1076"/>
          <ac:picMkLst>
            <pc:docMk/>
            <pc:sldMk cId="2451596384" sldId="259"/>
            <ac:picMk id="7" creationId="{04BA6F67-EE52-4907-8998-76A1F7DDFA3D}"/>
          </ac:picMkLst>
        </pc:picChg>
        <pc:picChg chg="add mod">
          <ac:chgData name="Rupert Colville" userId="0c0e98d4-59db-4fe6-b2dc-51b4d92c26d1" providerId="ADAL" clId="{DC5085F2-BDA7-4115-B5C1-EDCE1816C23D}" dt="2018-11-26T15:00:38.738" v="2031" actId="1076"/>
          <ac:picMkLst>
            <pc:docMk/>
            <pc:sldMk cId="2451596384" sldId="259"/>
            <ac:picMk id="8" creationId="{204CA01E-B7BE-4061-AFDE-26199C68B764}"/>
          </ac:picMkLst>
        </pc:picChg>
        <pc:picChg chg="add mod">
          <ac:chgData name="Rupert Colville" userId="0c0e98d4-59db-4fe6-b2dc-51b4d92c26d1" providerId="ADAL" clId="{DC5085F2-BDA7-4115-B5C1-EDCE1816C23D}" dt="2018-11-26T15:00:42.895" v="2041" actId="1037"/>
          <ac:picMkLst>
            <pc:docMk/>
            <pc:sldMk cId="2451596384" sldId="259"/>
            <ac:picMk id="9" creationId="{64D1E7F7-8529-43FE-8C24-DB89A4CFDE54}"/>
          </ac:picMkLst>
        </pc:picChg>
        <pc:inkChg chg="add">
          <ac:chgData name="Rupert Colville" userId="0c0e98d4-59db-4fe6-b2dc-51b4d92c26d1" providerId="ADAL" clId="{DC5085F2-BDA7-4115-B5C1-EDCE1816C23D}" dt="2018-11-26T15:03:18.399" v="2043" actId="20577"/>
          <ac:inkMkLst>
            <pc:docMk/>
            <pc:sldMk cId="2451596384" sldId="259"/>
            <ac:inkMk id="10" creationId="{6745C106-8394-49F1-8129-DC9470ED34E9}"/>
          </ac:inkMkLst>
        </pc:inkChg>
        <pc:inkChg chg="add">
          <ac:chgData name="Rupert Colville" userId="0c0e98d4-59db-4fe6-b2dc-51b4d92c26d1" providerId="ADAL" clId="{DC5085F2-BDA7-4115-B5C1-EDCE1816C23D}" dt="2018-11-26T15:03:42.581" v="2044" actId="20577"/>
          <ac:inkMkLst>
            <pc:docMk/>
            <pc:sldMk cId="2451596384" sldId="259"/>
            <ac:inkMk id="11" creationId="{9F4EA502-7E33-4318-B0FD-94013C45BE13}"/>
          </ac:inkMkLst>
        </pc:inkChg>
        <pc:inkChg chg="add">
          <ac:chgData name="Rupert Colville" userId="0c0e98d4-59db-4fe6-b2dc-51b4d92c26d1" providerId="ADAL" clId="{DC5085F2-BDA7-4115-B5C1-EDCE1816C23D}" dt="2018-11-26T15:04:17.488" v="2045" actId="20577"/>
          <ac:inkMkLst>
            <pc:docMk/>
            <pc:sldMk cId="2451596384" sldId="259"/>
            <ac:inkMk id="12" creationId="{082B98A4-C826-4AFA-AABA-682463F7BB6C}"/>
          </ac:inkMkLst>
        </pc:inkChg>
        <pc:inkChg chg="add">
          <ac:chgData name="Rupert Colville" userId="0c0e98d4-59db-4fe6-b2dc-51b4d92c26d1" providerId="ADAL" clId="{DC5085F2-BDA7-4115-B5C1-EDCE1816C23D}" dt="2018-11-26T15:04:21.800" v="2046" actId="20577"/>
          <ac:inkMkLst>
            <pc:docMk/>
            <pc:sldMk cId="2451596384" sldId="259"/>
            <ac:inkMk id="13" creationId="{036F96CD-5F95-4CB8-88DF-DC2EC8EBBF07}"/>
          </ac:inkMkLst>
        </pc:inkChg>
      </pc:sldChg>
      <pc:sldChg chg="addSp delSp modSp">
        <pc:chgData name="Rupert Colville" userId="0c0e98d4-59db-4fe6-b2dc-51b4d92c26d1" providerId="ADAL" clId="{DC5085F2-BDA7-4115-B5C1-EDCE1816C23D}" dt="2018-11-25T09:06:42.656" v="919" actId="14100"/>
        <pc:sldMkLst>
          <pc:docMk/>
          <pc:sldMk cId="2025675636" sldId="262"/>
        </pc:sldMkLst>
        <pc:spChg chg="mod">
          <ac:chgData name="Rupert Colville" userId="0c0e98d4-59db-4fe6-b2dc-51b4d92c26d1" providerId="ADAL" clId="{DC5085F2-BDA7-4115-B5C1-EDCE1816C23D}" dt="2018-11-25T08:49:58.973" v="540" actId="1076"/>
          <ac:spMkLst>
            <pc:docMk/>
            <pc:sldMk cId="2025675636" sldId="262"/>
            <ac:spMk id="33" creationId="{5839354E-C4D7-4F8D-ACEE-82DB48C039DD}"/>
          </ac:spMkLst>
        </pc:spChg>
        <pc:spChg chg="mod">
          <ac:chgData name="Rupert Colville" userId="0c0e98d4-59db-4fe6-b2dc-51b4d92c26d1" providerId="ADAL" clId="{DC5085F2-BDA7-4115-B5C1-EDCE1816C23D}" dt="2018-11-25T09:06:32.188" v="918" actId="14100"/>
          <ac:spMkLst>
            <pc:docMk/>
            <pc:sldMk cId="2025675636" sldId="262"/>
            <ac:spMk id="38" creationId="{B9441905-088F-4C9B-8E70-1EFD54BDE006}"/>
          </ac:spMkLst>
        </pc:spChg>
        <pc:spChg chg="mod">
          <ac:chgData name="Rupert Colville" userId="0c0e98d4-59db-4fe6-b2dc-51b4d92c26d1" providerId="ADAL" clId="{DC5085F2-BDA7-4115-B5C1-EDCE1816C23D}" dt="2018-11-25T09:06:42.656" v="919" actId="14100"/>
          <ac:spMkLst>
            <pc:docMk/>
            <pc:sldMk cId="2025675636" sldId="262"/>
            <ac:spMk id="39" creationId="{A14E206F-E29E-4F86-9811-36510D8596F1}"/>
          </ac:spMkLst>
        </pc:spChg>
        <pc:graphicFrameChg chg="del mod modGraphic">
          <ac:chgData name="Rupert Colville" userId="0c0e98d4-59db-4fe6-b2dc-51b4d92c26d1" providerId="ADAL" clId="{DC5085F2-BDA7-4115-B5C1-EDCE1816C23D}" dt="2018-11-18T08:26:10.502" v="202" actId="14100"/>
          <ac:graphicFrameMkLst>
            <pc:docMk/>
            <pc:sldMk cId="2025675636" sldId="262"/>
            <ac:graphicFrameMk id="6" creationId="{DD81CDD8-A7CA-4621-AECC-13C93ABAA316}"/>
          </ac:graphicFrameMkLst>
        </pc:graphicFrameChg>
        <pc:graphicFrameChg chg="del">
          <ac:chgData name="Rupert Colville" userId="0c0e98d4-59db-4fe6-b2dc-51b4d92c26d1" providerId="ADAL" clId="{DC5085F2-BDA7-4115-B5C1-EDCE1816C23D}" dt="2018-11-18T08:27:08.634" v="206" actId="3680"/>
          <ac:graphicFrameMkLst>
            <pc:docMk/>
            <pc:sldMk cId="2025675636" sldId="262"/>
            <ac:graphicFrameMk id="7" creationId="{BF6A6427-F662-4384-B2C4-90ACBE092AC1}"/>
          </ac:graphicFrameMkLst>
        </pc:graphicFrameChg>
        <pc:graphicFrameChg chg="add del mod">
          <ac:chgData name="Rupert Colville" userId="0c0e98d4-59db-4fe6-b2dc-51b4d92c26d1" providerId="ADAL" clId="{DC5085F2-BDA7-4115-B5C1-EDCE1816C23D}" dt="2018-11-18T08:27:38.129" v="208" actId="3680"/>
          <ac:graphicFrameMkLst>
            <pc:docMk/>
            <pc:sldMk cId="2025675636" sldId="262"/>
            <ac:graphicFrameMk id="8" creationId="{06E86888-59E4-438C-9050-4D854F48EE48}"/>
          </ac:graphicFrameMkLst>
        </pc:graphicFrameChg>
        <pc:graphicFrameChg chg="add mod modGraphic">
          <ac:chgData name="Rupert Colville" userId="0c0e98d4-59db-4fe6-b2dc-51b4d92c26d1" providerId="ADAL" clId="{DC5085F2-BDA7-4115-B5C1-EDCE1816C23D}" dt="2018-11-25T08:46:35.552" v="521" actId="1076"/>
          <ac:graphicFrameMkLst>
            <pc:docMk/>
            <pc:sldMk cId="2025675636" sldId="262"/>
            <ac:graphicFrameMk id="9" creationId="{0F17C327-13ED-4DBD-A44F-962E16287F9F}"/>
          </ac:graphicFrameMkLst>
        </pc:graphicFrameChg>
        <pc:graphicFrameChg chg="add mod modGraphic">
          <ac:chgData name="Rupert Colville" userId="0c0e98d4-59db-4fe6-b2dc-51b4d92c26d1" providerId="ADAL" clId="{DC5085F2-BDA7-4115-B5C1-EDCE1816C23D}" dt="2018-11-25T08:46:48.833" v="522" actId="1076"/>
          <ac:graphicFrameMkLst>
            <pc:docMk/>
            <pc:sldMk cId="2025675636" sldId="262"/>
            <ac:graphicFrameMk id="10" creationId="{8A6F112E-DD0D-4FE9-B8D1-B203D755A568}"/>
          </ac:graphicFrameMkLst>
        </pc:graphicFrameChg>
        <pc:graphicFrameChg chg="mod">
          <ac:chgData name="Rupert Colville" userId="0c0e98d4-59db-4fe6-b2dc-51b4d92c26d1" providerId="ADAL" clId="{DC5085F2-BDA7-4115-B5C1-EDCE1816C23D}" dt="2018-11-25T08:46:00.551" v="517" actId="1076"/>
          <ac:graphicFrameMkLst>
            <pc:docMk/>
            <pc:sldMk cId="2025675636" sldId="262"/>
            <ac:graphicFrameMk id="34" creationId="{3EBBF87E-E424-466D-990C-FE3D7F4C2EA5}"/>
          </ac:graphicFrameMkLst>
        </pc:graphicFrameChg>
        <pc:graphicFrameChg chg="mod">
          <ac:chgData name="Rupert Colville" userId="0c0e98d4-59db-4fe6-b2dc-51b4d92c26d1" providerId="ADAL" clId="{DC5085F2-BDA7-4115-B5C1-EDCE1816C23D}" dt="2018-11-25T08:46:06.239" v="518" actId="1076"/>
          <ac:graphicFrameMkLst>
            <pc:docMk/>
            <pc:sldMk cId="2025675636" sldId="262"/>
            <ac:graphicFrameMk id="35" creationId="{9A36488C-DB0E-4257-9E49-FF52FA6676BB}"/>
          </ac:graphicFrameMkLst>
        </pc:graphicFrameChg>
        <pc:picChg chg="add del mod">
          <ac:chgData name="Rupert Colville" userId="0c0e98d4-59db-4fe6-b2dc-51b4d92c26d1" providerId="ADAL" clId="{DC5085F2-BDA7-4115-B5C1-EDCE1816C23D}" dt="2018-11-18T08:23:52.393" v="191" actId="14100"/>
          <ac:picMkLst>
            <pc:docMk/>
            <pc:sldMk cId="2025675636" sldId="262"/>
            <ac:picMk id="3" creationId="{D50E42BE-330E-4384-AD23-B898D5B7A406}"/>
          </ac:picMkLst>
        </pc:picChg>
        <pc:picChg chg="add mod">
          <ac:chgData name="Rupert Colville" userId="0c0e98d4-59db-4fe6-b2dc-51b4d92c26d1" providerId="ADAL" clId="{DC5085F2-BDA7-4115-B5C1-EDCE1816C23D}" dt="2018-11-18T08:26:32.581" v="205" actId="14100"/>
          <ac:picMkLst>
            <pc:docMk/>
            <pc:sldMk cId="2025675636" sldId="262"/>
            <ac:picMk id="4" creationId="{089C16F2-9764-429A-94C5-A69C98D85397}"/>
          </ac:picMkLst>
        </pc:picChg>
        <pc:picChg chg="add del">
          <ac:chgData name="Rupert Colville" userId="0c0e98d4-59db-4fe6-b2dc-51b4d92c26d1" providerId="ADAL" clId="{DC5085F2-BDA7-4115-B5C1-EDCE1816C23D}" dt="2018-11-18T08:25:17.376" v="193" actId="14100"/>
          <ac:picMkLst>
            <pc:docMk/>
            <pc:sldMk cId="2025675636" sldId="262"/>
            <ac:picMk id="5" creationId="{A056646C-4BD1-41C6-958B-7DB125C9B211}"/>
          </ac:picMkLst>
        </pc:picChg>
        <pc:picChg chg="add mod">
          <ac:chgData name="Rupert Colville" userId="0c0e98d4-59db-4fe6-b2dc-51b4d92c26d1" providerId="ADAL" clId="{DC5085F2-BDA7-4115-B5C1-EDCE1816C23D}" dt="2018-11-25T08:49:53.505" v="539" actId="1076"/>
          <ac:picMkLst>
            <pc:docMk/>
            <pc:sldMk cId="2025675636" sldId="262"/>
            <ac:picMk id="11" creationId="{C238AD5A-B523-45E9-94AF-EDF2CEF8210B}"/>
          </ac:picMkLst>
        </pc:picChg>
        <pc:inkChg chg="add del">
          <ac:chgData name="Rupert Colville" userId="0c0e98d4-59db-4fe6-b2dc-51b4d92c26d1" providerId="ADAL" clId="{DC5085F2-BDA7-4115-B5C1-EDCE1816C23D}" dt="2018-11-25T09:04:59.500" v="902" actId="14100"/>
          <ac:inkMkLst>
            <pc:docMk/>
            <pc:sldMk cId="2025675636" sldId="262"/>
            <ac:inkMk id="3" creationId="{4BFCE2F0-3C0B-410B-8D48-8D2DF71F8DC5}"/>
          </ac:inkMkLst>
        </pc:inkChg>
        <pc:inkChg chg="add del">
          <ac:chgData name="Rupert Colville" userId="0c0e98d4-59db-4fe6-b2dc-51b4d92c26d1" providerId="ADAL" clId="{DC5085F2-BDA7-4115-B5C1-EDCE1816C23D}" dt="2018-11-25T09:05:13.953" v="904" actId="14100"/>
          <ac:inkMkLst>
            <pc:docMk/>
            <pc:sldMk cId="2025675636" sldId="262"/>
            <ac:inkMk id="5" creationId="{F1FF244C-5FA6-4022-89C9-A7AECF117E6C}"/>
          </ac:inkMkLst>
        </pc:inkChg>
        <pc:inkChg chg="add">
          <ac:chgData name="Rupert Colville" userId="0c0e98d4-59db-4fe6-b2dc-51b4d92c26d1" providerId="ADAL" clId="{DC5085F2-BDA7-4115-B5C1-EDCE1816C23D}" dt="2018-11-25T09:05:23.313" v="905" actId="14100"/>
          <ac:inkMkLst>
            <pc:docMk/>
            <pc:sldMk cId="2025675636" sldId="262"/>
            <ac:inkMk id="6" creationId="{1794CDB3-B4DE-40D4-B0FC-7BE0271B0D44}"/>
          </ac:inkMkLst>
        </pc:inkChg>
        <pc:inkChg chg="add">
          <ac:chgData name="Rupert Colville" userId="0c0e98d4-59db-4fe6-b2dc-51b4d92c26d1" providerId="ADAL" clId="{DC5085F2-BDA7-4115-B5C1-EDCE1816C23D}" dt="2018-11-25T09:05:24.984" v="906" actId="14100"/>
          <ac:inkMkLst>
            <pc:docMk/>
            <pc:sldMk cId="2025675636" sldId="262"/>
            <ac:inkMk id="7" creationId="{B960BE5A-8F14-423C-AAE3-E608E9C2EB87}"/>
          </ac:inkMkLst>
        </pc:inkChg>
        <pc:inkChg chg="add del">
          <ac:chgData name="Rupert Colville" userId="0c0e98d4-59db-4fe6-b2dc-51b4d92c26d1" providerId="ADAL" clId="{DC5085F2-BDA7-4115-B5C1-EDCE1816C23D}" dt="2018-11-25T09:05:33.297" v="909" actId="14100"/>
          <ac:inkMkLst>
            <pc:docMk/>
            <pc:sldMk cId="2025675636" sldId="262"/>
            <ac:inkMk id="16" creationId="{DB71C2F4-2FCC-4FCF-AAD9-3C49E6C6FA5C}"/>
          </ac:inkMkLst>
        </pc:inkChg>
        <pc:inkChg chg="add del">
          <ac:chgData name="Rupert Colville" userId="0c0e98d4-59db-4fe6-b2dc-51b4d92c26d1" providerId="ADAL" clId="{DC5085F2-BDA7-4115-B5C1-EDCE1816C23D}" dt="2018-11-25T09:05:34.938" v="910" actId="14100"/>
          <ac:inkMkLst>
            <pc:docMk/>
            <pc:sldMk cId="2025675636" sldId="262"/>
            <ac:inkMk id="17" creationId="{25F6D8E4-869E-44C8-94B3-C884DB9B727E}"/>
          </ac:inkMkLst>
        </pc:inkChg>
        <pc:inkChg chg="add">
          <ac:chgData name="Rupert Colville" userId="0c0e98d4-59db-4fe6-b2dc-51b4d92c26d1" providerId="ADAL" clId="{DC5085F2-BDA7-4115-B5C1-EDCE1816C23D}" dt="2018-11-25T09:05:38.031" v="911" actId="14100"/>
          <ac:inkMkLst>
            <pc:docMk/>
            <pc:sldMk cId="2025675636" sldId="262"/>
            <ac:inkMk id="18" creationId="{27CAD3E2-4DC5-47BB-8FBD-1C186729EFFC}"/>
          </ac:inkMkLst>
        </pc:inkChg>
        <pc:inkChg chg="add">
          <ac:chgData name="Rupert Colville" userId="0c0e98d4-59db-4fe6-b2dc-51b4d92c26d1" providerId="ADAL" clId="{DC5085F2-BDA7-4115-B5C1-EDCE1816C23D}" dt="2018-11-25T09:05:39.516" v="912" actId="14100"/>
          <ac:inkMkLst>
            <pc:docMk/>
            <pc:sldMk cId="2025675636" sldId="262"/>
            <ac:inkMk id="19" creationId="{EFA73E72-CBDD-4D9F-8684-9BAA1207FD2B}"/>
          </ac:inkMkLst>
        </pc:inkChg>
        <pc:inkChg chg="add">
          <ac:chgData name="Rupert Colville" userId="0c0e98d4-59db-4fe6-b2dc-51b4d92c26d1" providerId="ADAL" clId="{DC5085F2-BDA7-4115-B5C1-EDCE1816C23D}" dt="2018-11-25T09:05:41.609" v="913" actId="14100"/>
          <ac:inkMkLst>
            <pc:docMk/>
            <pc:sldMk cId="2025675636" sldId="262"/>
            <ac:inkMk id="20" creationId="{2E7323D8-031D-4725-8118-C8A61FC44321}"/>
          </ac:inkMkLst>
        </pc:inkChg>
        <pc:inkChg chg="add">
          <ac:chgData name="Rupert Colville" userId="0c0e98d4-59db-4fe6-b2dc-51b4d92c26d1" providerId="ADAL" clId="{DC5085F2-BDA7-4115-B5C1-EDCE1816C23D}" dt="2018-11-25T09:05:43.031" v="914" actId="14100"/>
          <ac:inkMkLst>
            <pc:docMk/>
            <pc:sldMk cId="2025675636" sldId="262"/>
            <ac:inkMk id="21" creationId="{BA07742E-159F-419F-8DF3-C0EFE0860F25}"/>
          </ac:inkMkLst>
        </pc:inkChg>
        <pc:inkChg chg="del">
          <ac:chgData name="Rupert Colville" userId="0c0e98d4-59db-4fe6-b2dc-51b4d92c26d1" providerId="ADAL" clId="{DC5085F2-BDA7-4115-B5C1-EDCE1816C23D}" dt="2018-11-25T09:04:44.453" v="899" actId="14100"/>
          <ac:inkMkLst>
            <pc:docMk/>
            <pc:sldMk cId="2025675636" sldId="262"/>
            <ac:inkMk id="27" creationId="{98E20F24-ACFC-46CF-85EB-223642940A38}"/>
          </ac:inkMkLst>
        </pc:inkChg>
        <pc:inkChg chg="del">
          <ac:chgData name="Rupert Colville" userId="0c0e98d4-59db-4fe6-b2dc-51b4d92c26d1" providerId="ADAL" clId="{DC5085F2-BDA7-4115-B5C1-EDCE1816C23D}" dt="2018-11-25T09:04:41.234" v="895" actId="14100"/>
          <ac:inkMkLst>
            <pc:docMk/>
            <pc:sldMk cId="2025675636" sldId="262"/>
            <ac:inkMk id="28" creationId="{CF4FC549-A656-40BC-BFDA-FC509496EFD6}"/>
          </ac:inkMkLst>
        </pc:inkChg>
        <pc:inkChg chg="del">
          <ac:chgData name="Rupert Colville" userId="0c0e98d4-59db-4fe6-b2dc-51b4d92c26d1" providerId="ADAL" clId="{DC5085F2-BDA7-4115-B5C1-EDCE1816C23D}" dt="2018-11-25T09:04:41.234" v="896" actId="14100"/>
          <ac:inkMkLst>
            <pc:docMk/>
            <pc:sldMk cId="2025675636" sldId="262"/>
            <ac:inkMk id="29" creationId="{EF2F3C0C-EAFB-4A58-93FE-281390776579}"/>
          </ac:inkMkLst>
        </pc:inkChg>
        <pc:inkChg chg="del">
          <ac:chgData name="Rupert Colville" userId="0c0e98d4-59db-4fe6-b2dc-51b4d92c26d1" providerId="ADAL" clId="{DC5085F2-BDA7-4115-B5C1-EDCE1816C23D}" dt="2018-11-25T09:04:44.453" v="900" actId="14100"/>
          <ac:inkMkLst>
            <pc:docMk/>
            <pc:sldMk cId="2025675636" sldId="262"/>
            <ac:inkMk id="30" creationId="{6CD5DC9D-0511-49E7-BE31-74E864749BAC}"/>
          </ac:inkMkLst>
        </pc:inkChg>
        <pc:inkChg chg="del">
          <ac:chgData name="Rupert Colville" userId="0c0e98d4-59db-4fe6-b2dc-51b4d92c26d1" providerId="ADAL" clId="{DC5085F2-BDA7-4115-B5C1-EDCE1816C23D}" dt="2018-11-25T09:04:44.453" v="898" actId="14100"/>
          <ac:inkMkLst>
            <pc:docMk/>
            <pc:sldMk cId="2025675636" sldId="262"/>
            <ac:inkMk id="31" creationId="{0DC59AE3-1F45-420A-9D6D-150598C8F980}"/>
          </ac:inkMkLst>
        </pc:inkChg>
        <pc:inkChg chg="del">
          <ac:chgData name="Rupert Colville" userId="0c0e98d4-59db-4fe6-b2dc-51b4d92c26d1" providerId="ADAL" clId="{DC5085F2-BDA7-4115-B5C1-EDCE1816C23D}" dt="2018-11-25T09:04:44.453" v="897" actId="14100"/>
          <ac:inkMkLst>
            <pc:docMk/>
            <pc:sldMk cId="2025675636" sldId="262"/>
            <ac:inkMk id="32" creationId="{BCD50A6A-D59C-45BB-BE3A-24979D9F65B7}"/>
          </ac:inkMkLst>
        </pc:inkChg>
      </pc:sldChg>
      <pc:sldChg chg="addSp delSp modSp add">
        <pc:chgData name="Rupert Colville" userId="0c0e98d4-59db-4fe6-b2dc-51b4d92c26d1" providerId="ADAL" clId="{DC5085F2-BDA7-4115-B5C1-EDCE1816C23D}" dt="2018-11-26T14:55:58.112" v="2029" actId="1076"/>
        <pc:sldMkLst>
          <pc:docMk/>
          <pc:sldMk cId="3326422117" sldId="263"/>
        </pc:sldMkLst>
        <pc:spChg chg="mod">
          <ac:chgData name="Rupert Colville" userId="0c0e98d4-59db-4fe6-b2dc-51b4d92c26d1" providerId="ADAL" clId="{DC5085F2-BDA7-4115-B5C1-EDCE1816C23D}" dt="2018-11-25T09:10:35.416" v="1041" actId="6549"/>
          <ac:spMkLst>
            <pc:docMk/>
            <pc:sldMk cId="3326422117" sldId="263"/>
            <ac:spMk id="2" creationId="{4ACD5AB7-BD44-40CE-801E-8EEB07E2493C}"/>
          </ac:spMkLst>
        </pc:spChg>
        <pc:spChg chg="del">
          <ac:chgData name="Rupert Colville" userId="0c0e98d4-59db-4fe6-b2dc-51b4d92c26d1" providerId="ADAL" clId="{DC5085F2-BDA7-4115-B5C1-EDCE1816C23D}" dt="2018-11-18T08:26:16.375" v="203" actId="1076"/>
          <ac:spMkLst>
            <pc:docMk/>
            <pc:sldMk cId="3326422117" sldId="263"/>
            <ac:spMk id="3" creationId="{55F17686-BEFC-40D5-B39D-AB76C1A568CC}"/>
          </ac:spMkLst>
        </pc:spChg>
        <pc:spChg chg="del mod">
          <ac:chgData name="Rupert Colville" userId="0c0e98d4-59db-4fe6-b2dc-51b4d92c26d1" providerId="ADAL" clId="{DC5085F2-BDA7-4115-B5C1-EDCE1816C23D}" dt="2018-11-26T14:55:02.128" v="2022" actId="478"/>
          <ac:spMkLst>
            <pc:docMk/>
            <pc:sldMk cId="3326422117" sldId="263"/>
            <ac:spMk id="7" creationId="{EC518010-FE8A-478C-9A8E-09E2DF35E9A1}"/>
          </ac:spMkLst>
        </pc:spChg>
        <pc:graphicFrameChg chg="mod">
          <ac:chgData name="Rupert Colville" userId="0c0e98d4-59db-4fe6-b2dc-51b4d92c26d1" providerId="ADAL" clId="{DC5085F2-BDA7-4115-B5C1-EDCE1816C23D}" dt="2018-11-26T14:55:58.112" v="2029" actId="1076"/>
          <ac:graphicFrameMkLst>
            <pc:docMk/>
            <pc:sldMk cId="3326422117" sldId="263"/>
            <ac:graphicFrameMk id="3" creationId="{023B25B9-5B1B-439A-8749-BB636C2424B0}"/>
          </ac:graphicFrameMkLst>
        </pc:graphicFrameChg>
        <pc:graphicFrameChg chg="add mod">
          <ac:chgData name="Rupert Colville" userId="0c0e98d4-59db-4fe6-b2dc-51b4d92c26d1" providerId="ADAL" clId="{DC5085F2-BDA7-4115-B5C1-EDCE1816C23D}" dt="2018-11-18T08:26:16.375" v="203" actId="1076"/>
          <ac:graphicFrameMkLst>
            <pc:docMk/>
            <pc:sldMk cId="3326422117" sldId="263"/>
            <ac:graphicFrameMk id="4" creationId="{9816854D-071C-4382-938F-7F2AC06AC5CD}"/>
          </ac:graphicFrameMkLst>
        </pc:graphicFrameChg>
        <pc:picChg chg="add del mod">
          <ac:chgData name="Rupert Colville" userId="0c0e98d4-59db-4fe6-b2dc-51b4d92c26d1" providerId="ADAL" clId="{DC5085F2-BDA7-4115-B5C1-EDCE1816C23D}" dt="2018-11-26T14:55:45.472" v="2027" actId="478"/>
          <ac:picMkLst>
            <pc:docMk/>
            <pc:sldMk cId="3326422117" sldId="263"/>
            <ac:picMk id="5" creationId="{A99F6BF5-2F61-4E4B-91F6-503624267CCC}"/>
          </ac:picMkLst>
        </pc:picChg>
      </pc:sldChg>
      <pc:sldChg chg="modSp">
        <pc:chgData name="Rupert Colville" userId="0c0e98d4-59db-4fe6-b2dc-51b4d92c26d1" providerId="ADAL" clId="{DC5085F2-BDA7-4115-B5C1-EDCE1816C23D}" dt="2018-11-26T14:41:41.985" v="1944" actId="20577"/>
        <pc:sldMkLst>
          <pc:docMk/>
          <pc:sldMk cId="1131265828" sldId="264"/>
        </pc:sldMkLst>
        <pc:spChg chg="mod">
          <ac:chgData name="Rupert Colville" userId="0c0e98d4-59db-4fe6-b2dc-51b4d92c26d1" providerId="ADAL" clId="{DC5085F2-BDA7-4115-B5C1-EDCE1816C23D}" dt="2018-11-26T14:41:41.985" v="1944" actId="20577"/>
          <ac:spMkLst>
            <pc:docMk/>
            <pc:sldMk cId="1131265828" sldId="264"/>
            <ac:spMk id="3" creationId="{3FFAC760-7796-45C0-9661-4D672A55D9F5}"/>
          </ac:spMkLst>
        </pc:spChg>
      </pc:sldChg>
      <pc:sldChg chg="modSp">
        <pc:chgData name="Rupert Colville" userId="0c0e98d4-59db-4fe6-b2dc-51b4d92c26d1" providerId="ADAL" clId="{DC5085F2-BDA7-4115-B5C1-EDCE1816C23D}" dt="2018-11-25T09:18:24.778" v="1500" actId="1076"/>
        <pc:sldMkLst>
          <pc:docMk/>
          <pc:sldMk cId="1831007212" sldId="265"/>
        </pc:sldMkLst>
        <pc:spChg chg="mod">
          <ac:chgData name="Rupert Colville" userId="0c0e98d4-59db-4fe6-b2dc-51b4d92c26d1" providerId="ADAL" clId="{DC5085F2-BDA7-4115-B5C1-EDCE1816C23D}" dt="2018-11-25T09:18:24.778" v="1500" actId="1076"/>
          <ac:spMkLst>
            <pc:docMk/>
            <pc:sldMk cId="1831007212" sldId="265"/>
            <ac:spMk id="16" creationId="{606F4B55-43D0-42FF-900C-572A65497F96}"/>
          </ac:spMkLst>
        </pc:spChg>
      </pc:sldChg>
      <pc:sldChg chg="modSp">
        <pc:chgData name="Rupert Colville" userId="0c0e98d4-59db-4fe6-b2dc-51b4d92c26d1" providerId="ADAL" clId="{DC5085F2-BDA7-4115-B5C1-EDCE1816C23D}" dt="2018-11-25T09:15:49.196" v="1417" actId="20577"/>
        <pc:sldMkLst>
          <pc:docMk/>
          <pc:sldMk cId="1067099962" sldId="266"/>
        </pc:sldMkLst>
        <pc:spChg chg="mod">
          <ac:chgData name="Rupert Colville" userId="0c0e98d4-59db-4fe6-b2dc-51b4d92c26d1" providerId="ADAL" clId="{DC5085F2-BDA7-4115-B5C1-EDCE1816C23D}" dt="2018-11-25T09:15:49.196" v="1417" actId="20577"/>
          <ac:spMkLst>
            <pc:docMk/>
            <pc:sldMk cId="1067099962" sldId="266"/>
            <ac:spMk id="3" creationId="{B2048A5B-F949-406F-BD3C-2A139426645C}"/>
          </ac:spMkLst>
        </pc:spChg>
      </pc:sldChg>
      <pc:sldChg chg="addSp delSp modSp">
        <pc:chgData name="Rupert Colville" userId="0c0e98d4-59db-4fe6-b2dc-51b4d92c26d1" providerId="ADAL" clId="{DC5085F2-BDA7-4115-B5C1-EDCE1816C23D}" dt="2018-11-25T09:09:44.134" v="1026" actId="1076"/>
        <pc:sldMkLst>
          <pc:docMk/>
          <pc:sldMk cId="3025573140" sldId="268"/>
        </pc:sldMkLst>
        <pc:spChg chg="mod">
          <ac:chgData name="Rupert Colville" userId="0c0e98d4-59db-4fe6-b2dc-51b4d92c26d1" providerId="ADAL" clId="{DC5085F2-BDA7-4115-B5C1-EDCE1816C23D}" dt="2018-11-25T08:58:50.848" v="755" actId="1038"/>
          <ac:spMkLst>
            <pc:docMk/>
            <pc:sldMk cId="3025573140" sldId="268"/>
            <ac:spMk id="2" creationId="{8456139C-D016-447D-9E9C-29105F3786A5}"/>
          </ac:spMkLst>
        </pc:spChg>
        <pc:spChg chg="mod">
          <ac:chgData name="Rupert Colville" userId="0c0e98d4-59db-4fe6-b2dc-51b4d92c26d1" providerId="ADAL" clId="{DC5085F2-BDA7-4115-B5C1-EDCE1816C23D}" dt="2018-11-25T08:58:50.848" v="755" actId="1038"/>
          <ac:spMkLst>
            <pc:docMk/>
            <pc:sldMk cId="3025573140" sldId="268"/>
            <ac:spMk id="3" creationId="{98FD59EC-BBFA-4176-BAFF-8BD3B1A91CF8}"/>
          </ac:spMkLst>
        </pc:spChg>
        <pc:spChg chg="mod">
          <ac:chgData name="Rupert Colville" userId="0c0e98d4-59db-4fe6-b2dc-51b4d92c26d1" providerId="ADAL" clId="{DC5085F2-BDA7-4115-B5C1-EDCE1816C23D}" dt="2018-11-25T08:58:50.848" v="755" actId="1038"/>
          <ac:spMkLst>
            <pc:docMk/>
            <pc:sldMk cId="3025573140" sldId="268"/>
            <ac:spMk id="4" creationId="{88A7191D-ED50-4FE6-8419-6329E104E060}"/>
          </ac:spMkLst>
        </pc:spChg>
        <pc:spChg chg="mod">
          <ac:chgData name="Rupert Colville" userId="0c0e98d4-59db-4fe6-b2dc-51b4d92c26d1" providerId="ADAL" clId="{DC5085F2-BDA7-4115-B5C1-EDCE1816C23D}" dt="2018-11-25T08:58:50.848" v="755" actId="1038"/>
          <ac:spMkLst>
            <pc:docMk/>
            <pc:sldMk cId="3025573140" sldId="268"/>
            <ac:spMk id="5" creationId="{C8B10E44-8E97-404F-A5A1-2DAA1C6A8C7E}"/>
          </ac:spMkLst>
        </pc:spChg>
        <pc:spChg chg="mod">
          <ac:chgData name="Rupert Colville" userId="0c0e98d4-59db-4fe6-b2dc-51b4d92c26d1" providerId="ADAL" clId="{DC5085F2-BDA7-4115-B5C1-EDCE1816C23D}" dt="2018-11-25T08:58:50.848" v="755" actId="1038"/>
          <ac:spMkLst>
            <pc:docMk/>
            <pc:sldMk cId="3025573140" sldId="268"/>
            <ac:spMk id="6" creationId="{D336A811-5646-4399-84E7-65FCC7E5BB21}"/>
          </ac:spMkLst>
        </pc:spChg>
        <pc:spChg chg="mod">
          <ac:chgData name="Rupert Colville" userId="0c0e98d4-59db-4fe6-b2dc-51b4d92c26d1" providerId="ADAL" clId="{DC5085F2-BDA7-4115-B5C1-EDCE1816C23D}" dt="2018-11-25T09:09:05.259" v="1023" actId="20577"/>
          <ac:spMkLst>
            <pc:docMk/>
            <pc:sldMk cId="3025573140" sldId="268"/>
            <ac:spMk id="7" creationId="{F31805B6-B452-4981-B383-1E1C4336FE0C}"/>
          </ac:spMkLst>
        </pc:spChg>
        <pc:spChg chg="del">
          <ac:chgData name="Rupert Colville" userId="0c0e98d4-59db-4fe6-b2dc-51b4d92c26d1" providerId="ADAL" clId="{DC5085F2-BDA7-4115-B5C1-EDCE1816C23D}" dt="2018-11-25T08:52:40.442" v="571" actId="478"/>
          <ac:spMkLst>
            <pc:docMk/>
            <pc:sldMk cId="3025573140" sldId="268"/>
            <ac:spMk id="8" creationId="{9754898B-165E-4BA8-AEB0-A830950F1EE5}"/>
          </ac:spMkLst>
        </pc:spChg>
        <pc:spChg chg="add del">
          <ac:chgData name="Rupert Colville" userId="0c0e98d4-59db-4fe6-b2dc-51b4d92c26d1" providerId="ADAL" clId="{DC5085F2-BDA7-4115-B5C1-EDCE1816C23D}" dt="2018-11-25T08:52:43.598" v="572" actId="478"/>
          <ac:spMkLst>
            <pc:docMk/>
            <pc:sldMk cId="3025573140" sldId="268"/>
            <ac:spMk id="9" creationId="{A44B03B6-7B12-4AE9-BA21-05396A65A376}"/>
          </ac:spMkLst>
        </pc:spChg>
        <pc:spChg chg="add del mod">
          <ac:chgData name="Rupert Colville" userId="0c0e98d4-59db-4fe6-b2dc-51b4d92c26d1" providerId="ADAL" clId="{DC5085F2-BDA7-4115-B5C1-EDCE1816C23D}" dt="2018-11-25T08:53:54.067" v="591" actId="478"/>
          <ac:spMkLst>
            <pc:docMk/>
            <pc:sldMk cId="3025573140" sldId="268"/>
            <ac:spMk id="10" creationId="{61B9D4A3-4AD0-46D0-B493-4C246257CC13}"/>
          </ac:spMkLst>
        </pc:spChg>
        <pc:spChg chg="add mod">
          <ac:chgData name="Rupert Colville" userId="0c0e98d4-59db-4fe6-b2dc-51b4d92c26d1" providerId="ADAL" clId="{DC5085F2-BDA7-4115-B5C1-EDCE1816C23D}" dt="2018-11-25T08:58:50.848" v="755" actId="1038"/>
          <ac:spMkLst>
            <pc:docMk/>
            <pc:sldMk cId="3025573140" sldId="268"/>
            <ac:spMk id="11" creationId="{E35C561F-7A78-410E-B579-FCB64727096E}"/>
          </ac:spMkLst>
        </pc:spChg>
        <pc:spChg chg="add mod">
          <ac:chgData name="Rupert Colville" userId="0c0e98d4-59db-4fe6-b2dc-51b4d92c26d1" providerId="ADAL" clId="{DC5085F2-BDA7-4115-B5C1-EDCE1816C23D}" dt="2018-11-25T08:58:50.848" v="755" actId="1038"/>
          <ac:spMkLst>
            <pc:docMk/>
            <pc:sldMk cId="3025573140" sldId="268"/>
            <ac:spMk id="12" creationId="{B1D366E3-3142-43C5-8E22-D98C96171460}"/>
          </ac:spMkLst>
        </pc:spChg>
        <pc:spChg chg="add mod">
          <ac:chgData name="Rupert Colville" userId="0c0e98d4-59db-4fe6-b2dc-51b4d92c26d1" providerId="ADAL" clId="{DC5085F2-BDA7-4115-B5C1-EDCE1816C23D}" dt="2018-11-25T08:58:50.848" v="755" actId="1038"/>
          <ac:spMkLst>
            <pc:docMk/>
            <pc:sldMk cId="3025573140" sldId="268"/>
            <ac:spMk id="13" creationId="{591BB343-984D-4B55-ACA4-1A69018F0B19}"/>
          </ac:spMkLst>
        </pc:spChg>
        <pc:spChg chg="add mod">
          <ac:chgData name="Rupert Colville" userId="0c0e98d4-59db-4fe6-b2dc-51b4d92c26d1" providerId="ADAL" clId="{DC5085F2-BDA7-4115-B5C1-EDCE1816C23D}" dt="2018-11-25T08:58:50.848" v="755" actId="1038"/>
          <ac:spMkLst>
            <pc:docMk/>
            <pc:sldMk cId="3025573140" sldId="268"/>
            <ac:spMk id="14" creationId="{F34621BE-8A1E-4485-A769-2219C6864683}"/>
          </ac:spMkLst>
        </pc:spChg>
        <pc:spChg chg="add mod">
          <ac:chgData name="Rupert Colville" userId="0c0e98d4-59db-4fe6-b2dc-51b4d92c26d1" providerId="ADAL" clId="{DC5085F2-BDA7-4115-B5C1-EDCE1816C23D}" dt="2018-11-25T09:09:14.181" v="1024" actId="20577"/>
          <ac:spMkLst>
            <pc:docMk/>
            <pc:sldMk cId="3025573140" sldId="268"/>
            <ac:spMk id="15" creationId="{0490F7D8-F98A-426B-B035-D5CDCBCC2EF1}"/>
          </ac:spMkLst>
        </pc:spChg>
        <pc:spChg chg="add mod">
          <ac:chgData name="Rupert Colville" userId="0c0e98d4-59db-4fe6-b2dc-51b4d92c26d1" providerId="ADAL" clId="{DC5085F2-BDA7-4115-B5C1-EDCE1816C23D}" dt="2018-11-25T08:58:41.801" v="676" actId="1076"/>
          <ac:spMkLst>
            <pc:docMk/>
            <pc:sldMk cId="3025573140" sldId="268"/>
            <ac:spMk id="42" creationId="{B66A85CA-A062-4846-B0B4-2DE28B0ECC4E}"/>
          </ac:spMkLst>
        </pc:spChg>
        <pc:spChg chg="add mod">
          <ac:chgData name="Rupert Colville" userId="0c0e98d4-59db-4fe6-b2dc-51b4d92c26d1" providerId="ADAL" clId="{DC5085F2-BDA7-4115-B5C1-EDCE1816C23D}" dt="2018-11-25T09:09:39.400" v="1025" actId="1076"/>
          <ac:spMkLst>
            <pc:docMk/>
            <pc:sldMk cId="3025573140" sldId="268"/>
            <ac:spMk id="43" creationId="{9E84C35F-09D5-4E27-AA3D-CE218B61C9EC}"/>
          </ac:spMkLst>
        </pc:spChg>
        <pc:spChg chg="add mod">
          <ac:chgData name="Rupert Colville" userId="0c0e98d4-59db-4fe6-b2dc-51b4d92c26d1" providerId="ADAL" clId="{DC5085F2-BDA7-4115-B5C1-EDCE1816C23D}" dt="2018-11-25T09:09:44.134" v="1026" actId="1076"/>
          <ac:spMkLst>
            <pc:docMk/>
            <pc:sldMk cId="3025573140" sldId="268"/>
            <ac:spMk id="44" creationId="{0C6BAFBF-84F7-403F-B7E6-C996A3A84309}"/>
          </ac:spMkLst>
        </pc:spChg>
        <pc:cxnChg chg="add mod">
          <ac:chgData name="Rupert Colville" userId="0c0e98d4-59db-4fe6-b2dc-51b4d92c26d1" providerId="ADAL" clId="{DC5085F2-BDA7-4115-B5C1-EDCE1816C23D}" dt="2018-11-25T08:58:50.848" v="755" actId="1038"/>
          <ac:cxnSpMkLst>
            <pc:docMk/>
            <pc:sldMk cId="3025573140" sldId="268"/>
            <ac:cxnSpMk id="17" creationId="{6CD8DC4F-279E-4AB7-B636-A6C395206CFA}"/>
          </ac:cxnSpMkLst>
        </pc:cxnChg>
        <pc:cxnChg chg="add mod">
          <ac:chgData name="Rupert Colville" userId="0c0e98d4-59db-4fe6-b2dc-51b4d92c26d1" providerId="ADAL" clId="{DC5085F2-BDA7-4115-B5C1-EDCE1816C23D}" dt="2018-11-25T08:58:50.848" v="755" actId="1038"/>
          <ac:cxnSpMkLst>
            <pc:docMk/>
            <pc:sldMk cId="3025573140" sldId="268"/>
            <ac:cxnSpMk id="18" creationId="{857238E0-F434-43D5-8B76-AD2E874F0EB3}"/>
          </ac:cxnSpMkLst>
        </pc:cxnChg>
        <pc:cxnChg chg="add mod">
          <ac:chgData name="Rupert Colville" userId="0c0e98d4-59db-4fe6-b2dc-51b4d92c26d1" providerId="ADAL" clId="{DC5085F2-BDA7-4115-B5C1-EDCE1816C23D}" dt="2018-11-25T08:58:50.848" v="755" actId="1038"/>
          <ac:cxnSpMkLst>
            <pc:docMk/>
            <pc:sldMk cId="3025573140" sldId="268"/>
            <ac:cxnSpMk id="19" creationId="{6EFB099C-AADF-4F56-A6B7-AAEED65F6572}"/>
          </ac:cxnSpMkLst>
        </pc:cxnChg>
        <pc:cxnChg chg="add mod">
          <ac:chgData name="Rupert Colville" userId="0c0e98d4-59db-4fe6-b2dc-51b4d92c26d1" providerId="ADAL" clId="{DC5085F2-BDA7-4115-B5C1-EDCE1816C23D}" dt="2018-11-25T08:58:50.848" v="755" actId="1038"/>
          <ac:cxnSpMkLst>
            <pc:docMk/>
            <pc:sldMk cId="3025573140" sldId="268"/>
            <ac:cxnSpMk id="20" creationId="{04EF8E35-42E1-4A42-A252-01D3E3AAC618}"/>
          </ac:cxnSpMkLst>
        </pc:cxnChg>
        <pc:cxnChg chg="add mod">
          <ac:chgData name="Rupert Colville" userId="0c0e98d4-59db-4fe6-b2dc-51b4d92c26d1" providerId="ADAL" clId="{DC5085F2-BDA7-4115-B5C1-EDCE1816C23D}" dt="2018-11-25T08:58:50.848" v="755" actId="1038"/>
          <ac:cxnSpMkLst>
            <pc:docMk/>
            <pc:sldMk cId="3025573140" sldId="268"/>
            <ac:cxnSpMk id="27" creationId="{A90C01A0-937A-460C-8FDD-11BB022866C6}"/>
          </ac:cxnSpMkLst>
        </pc:cxnChg>
        <pc:cxnChg chg="add mod">
          <ac:chgData name="Rupert Colville" userId="0c0e98d4-59db-4fe6-b2dc-51b4d92c26d1" providerId="ADAL" clId="{DC5085F2-BDA7-4115-B5C1-EDCE1816C23D}" dt="2018-11-25T08:58:50.848" v="755" actId="1038"/>
          <ac:cxnSpMkLst>
            <pc:docMk/>
            <pc:sldMk cId="3025573140" sldId="268"/>
            <ac:cxnSpMk id="28" creationId="{62B0C2F1-8324-4EBC-B6D3-05069B4AB452}"/>
          </ac:cxnSpMkLst>
        </pc:cxnChg>
        <pc:cxnChg chg="add mod">
          <ac:chgData name="Rupert Colville" userId="0c0e98d4-59db-4fe6-b2dc-51b4d92c26d1" providerId="ADAL" clId="{DC5085F2-BDA7-4115-B5C1-EDCE1816C23D}" dt="2018-11-25T08:58:50.848" v="755" actId="1038"/>
          <ac:cxnSpMkLst>
            <pc:docMk/>
            <pc:sldMk cId="3025573140" sldId="268"/>
            <ac:cxnSpMk id="29" creationId="{4374456E-F6F6-4278-B47D-D96E706CF355}"/>
          </ac:cxnSpMkLst>
        </pc:cxnChg>
        <pc:cxnChg chg="add mod">
          <ac:chgData name="Rupert Colville" userId="0c0e98d4-59db-4fe6-b2dc-51b4d92c26d1" providerId="ADAL" clId="{DC5085F2-BDA7-4115-B5C1-EDCE1816C23D}" dt="2018-11-25T08:58:50.848" v="755" actId="1038"/>
          <ac:cxnSpMkLst>
            <pc:docMk/>
            <pc:sldMk cId="3025573140" sldId="268"/>
            <ac:cxnSpMk id="33" creationId="{D2191315-1918-4E1B-811E-A17D55D92CC7}"/>
          </ac:cxnSpMkLst>
        </pc:cxnChg>
        <pc:cxnChg chg="add mod">
          <ac:chgData name="Rupert Colville" userId="0c0e98d4-59db-4fe6-b2dc-51b4d92c26d1" providerId="ADAL" clId="{DC5085F2-BDA7-4115-B5C1-EDCE1816C23D}" dt="2018-11-25T08:58:50.848" v="755" actId="1038"/>
          <ac:cxnSpMkLst>
            <pc:docMk/>
            <pc:sldMk cId="3025573140" sldId="268"/>
            <ac:cxnSpMk id="36" creationId="{A40E4679-EF91-4D7E-B29E-3C7B866A0B93}"/>
          </ac:cxnSpMkLst>
        </pc:cxnChg>
        <pc:cxnChg chg="add mod">
          <ac:chgData name="Rupert Colville" userId="0c0e98d4-59db-4fe6-b2dc-51b4d92c26d1" providerId="ADAL" clId="{DC5085F2-BDA7-4115-B5C1-EDCE1816C23D}" dt="2018-11-25T08:58:50.848" v="755" actId="1038"/>
          <ac:cxnSpMkLst>
            <pc:docMk/>
            <pc:sldMk cId="3025573140" sldId="268"/>
            <ac:cxnSpMk id="39" creationId="{496E666E-DC50-4B23-9B8D-E0AAFF6B9A7C}"/>
          </ac:cxnSpMkLst>
        </pc:cxnChg>
      </pc:sldChg>
      <pc:sldChg chg="addSp delSp modSp add">
        <pc:chgData name="Rupert Colville" userId="0c0e98d4-59db-4fe6-b2dc-51b4d92c26d1" providerId="ADAL" clId="{DC5085F2-BDA7-4115-B5C1-EDCE1816C23D}" dt="2018-11-25T09:31:06.693" v="1791" actId="20577"/>
        <pc:sldMkLst>
          <pc:docMk/>
          <pc:sldMk cId="1421748869" sldId="269"/>
        </pc:sldMkLst>
        <pc:spChg chg="add mod">
          <ac:chgData name="Rupert Colville" userId="0c0e98d4-59db-4fe6-b2dc-51b4d92c26d1" providerId="ADAL" clId="{DC5085F2-BDA7-4115-B5C1-EDCE1816C23D}" dt="2018-11-25T09:19:36.231" v="1526" actId="20577"/>
          <ac:spMkLst>
            <pc:docMk/>
            <pc:sldMk cId="1421748869" sldId="269"/>
            <ac:spMk id="2" creationId="{7ECD1E96-B40E-4EB9-B843-58C269025EF3}"/>
          </ac:spMkLst>
        </pc:spChg>
        <pc:spChg chg="add mod">
          <ac:chgData name="Rupert Colville" userId="0c0e98d4-59db-4fe6-b2dc-51b4d92c26d1" providerId="ADAL" clId="{DC5085F2-BDA7-4115-B5C1-EDCE1816C23D}" dt="2018-11-25T09:24:49.255" v="1645" actId="14100"/>
          <ac:spMkLst>
            <pc:docMk/>
            <pc:sldMk cId="1421748869" sldId="269"/>
            <ac:spMk id="3" creationId="{10BE7849-B2ED-49A6-8F80-33EDA8775374}"/>
          </ac:spMkLst>
        </pc:spChg>
        <pc:spChg chg="add del">
          <ac:chgData name="Rupert Colville" userId="0c0e98d4-59db-4fe6-b2dc-51b4d92c26d1" providerId="ADAL" clId="{DC5085F2-BDA7-4115-B5C1-EDCE1816C23D}" dt="2018-11-25T09:20:35.946" v="1532" actId="20577"/>
          <ac:spMkLst>
            <pc:docMk/>
            <pc:sldMk cId="1421748869" sldId="269"/>
            <ac:spMk id="4" creationId="{4FDE3936-4AD2-4920-B955-E58438271986}"/>
          </ac:spMkLst>
        </pc:spChg>
        <pc:spChg chg="add del">
          <ac:chgData name="Rupert Colville" userId="0c0e98d4-59db-4fe6-b2dc-51b4d92c26d1" providerId="ADAL" clId="{DC5085F2-BDA7-4115-B5C1-EDCE1816C23D}" dt="2018-11-25T09:20:42.417" v="1534" actId="20577"/>
          <ac:spMkLst>
            <pc:docMk/>
            <pc:sldMk cId="1421748869" sldId="269"/>
            <ac:spMk id="5" creationId="{76F2F54F-E72F-42F9-9300-28F17F3244C6}"/>
          </ac:spMkLst>
        </pc:spChg>
        <pc:spChg chg="add mod">
          <ac:chgData name="Rupert Colville" userId="0c0e98d4-59db-4fe6-b2dc-51b4d92c26d1" providerId="ADAL" clId="{DC5085F2-BDA7-4115-B5C1-EDCE1816C23D}" dt="2018-11-25T09:30:30.755" v="1779" actId="1076"/>
          <ac:spMkLst>
            <pc:docMk/>
            <pc:sldMk cId="1421748869" sldId="269"/>
            <ac:spMk id="6" creationId="{22EBED59-04C0-4262-8CDD-0AC1737A7C87}"/>
          </ac:spMkLst>
        </pc:spChg>
        <pc:spChg chg="add mod">
          <ac:chgData name="Rupert Colville" userId="0c0e98d4-59db-4fe6-b2dc-51b4d92c26d1" providerId="ADAL" clId="{DC5085F2-BDA7-4115-B5C1-EDCE1816C23D}" dt="2018-11-25T09:24:57.286" v="1647" actId="1076"/>
          <ac:spMkLst>
            <pc:docMk/>
            <pc:sldMk cId="1421748869" sldId="269"/>
            <ac:spMk id="7" creationId="{5215BBB6-F175-4E85-A953-A8FBDC3E9900}"/>
          </ac:spMkLst>
        </pc:spChg>
        <pc:spChg chg="add mod">
          <ac:chgData name="Rupert Colville" userId="0c0e98d4-59db-4fe6-b2dc-51b4d92c26d1" providerId="ADAL" clId="{DC5085F2-BDA7-4115-B5C1-EDCE1816C23D}" dt="2018-11-25T09:25:18.770" v="1654" actId="1076"/>
          <ac:spMkLst>
            <pc:docMk/>
            <pc:sldMk cId="1421748869" sldId="269"/>
            <ac:spMk id="8" creationId="{42366A74-0290-4433-B29D-1B3B03201966}"/>
          </ac:spMkLst>
        </pc:spChg>
        <pc:spChg chg="add mod">
          <ac:chgData name="Rupert Colville" userId="0c0e98d4-59db-4fe6-b2dc-51b4d92c26d1" providerId="ADAL" clId="{DC5085F2-BDA7-4115-B5C1-EDCE1816C23D}" dt="2018-11-25T09:26:46.318" v="1683" actId="1076"/>
          <ac:spMkLst>
            <pc:docMk/>
            <pc:sldMk cId="1421748869" sldId="269"/>
            <ac:spMk id="9" creationId="{EC507BCF-678A-466B-A931-B0B5BD9B6BD0}"/>
          </ac:spMkLst>
        </pc:spChg>
        <pc:spChg chg="add mod">
          <ac:chgData name="Rupert Colville" userId="0c0e98d4-59db-4fe6-b2dc-51b4d92c26d1" providerId="ADAL" clId="{DC5085F2-BDA7-4115-B5C1-EDCE1816C23D}" dt="2018-11-25T09:26:09.552" v="1657" actId="207"/>
          <ac:spMkLst>
            <pc:docMk/>
            <pc:sldMk cId="1421748869" sldId="269"/>
            <ac:spMk id="10" creationId="{23123EA9-DF68-433A-90C3-318C3C194F9B}"/>
          </ac:spMkLst>
        </pc:spChg>
        <pc:spChg chg="add">
          <ac:chgData name="Rupert Colville" userId="0c0e98d4-59db-4fe6-b2dc-51b4d92c26d1" providerId="ADAL" clId="{DC5085F2-BDA7-4115-B5C1-EDCE1816C23D}" dt="2018-11-25T09:26:12.849" v="1658" actId="20577"/>
          <ac:spMkLst>
            <pc:docMk/>
            <pc:sldMk cId="1421748869" sldId="269"/>
            <ac:spMk id="11" creationId="{5C088BDE-A12D-4D5C-A300-DD2F603D10E7}"/>
          </ac:spMkLst>
        </pc:spChg>
        <pc:spChg chg="add">
          <ac:chgData name="Rupert Colville" userId="0c0e98d4-59db-4fe6-b2dc-51b4d92c26d1" providerId="ADAL" clId="{DC5085F2-BDA7-4115-B5C1-EDCE1816C23D}" dt="2018-11-25T09:26:13.005" v="1659" actId="20577"/>
          <ac:spMkLst>
            <pc:docMk/>
            <pc:sldMk cId="1421748869" sldId="269"/>
            <ac:spMk id="12" creationId="{6B85EC6A-48C7-40E5-B854-A1A04CA017E2}"/>
          </ac:spMkLst>
        </pc:spChg>
        <pc:spChg chg="add">
          <ac:chgData name="Rupert Colville" userId="0c0e98d4-59db-4fe6-b2dc-51b4d92c26d1" providerId="ADAL" clId="{DC5085F2-BDA7-4115-B5C1-EDCE1816C23D}" dt="2018-11-25T09:26:13.177" v="1660" actId="20577"/>
          <ac:spMkLst>
            <pc:docMk/>
            <pc:sldMk cId="1421748869" sldId="269"/>
            <ac:spMk id="13" creationId="{E249C488-255F-421C-8983-969E7476CE3B}"/>
          </ac:spMkLst>
        </pc:spChg>
        <pc:spChg chg="add">
          <ac:chgData name="Rupert Colville" userId="0c0e98d4-59db-4fe6-b2dc-51b4d92c26d1" providerId="ADAL" clId="{DC5085F2-BDA7-4115-B5C1-EDCE1816C23D}" dt="2018-11-25T09:26:13.317" v="1661" actId="20577"/>
          <ac:spMkLst>
            <pc:docMk/>
            <pc:sldMk cId="1421748869" sldId="269"/>
            <ac:spMk id="14" creationId="{C4AC9332-BD77-4E71-B648-1AE9A3D9C5E8}"/>
          </ac:spMkLst>
        </pc:spChg>
        <pc:spChg chg="add">
          <ac:chgData name="Rupert Colville" userId="0c0e98d4-59db-4fe6-b2dc-51b4d92c26d1" providerId="ADAL" clId="{DC5085F2-BDA7-4115-B5C1-EDCE1816C23D}" dt="2018-11-25T09:26:13.474" v="1662" actId="20577"/>
          <ac:spMkLst>
            <pc:docMk/>
            <pc:sldMk cId="1421748869" sldId="269"/>
            <ac:spMk id="15" creationId="{3DF9565A-985A-4EA9-929C-456ABC79B732}"/>
          </ac:spMkLst>
        </pc:spChg>
        <pc:spChg chg="add">
          <ac:chgData name="Rupert Colville" userId="0c0e98d4-59db-4fe6-b2dc-51b4d92c26d1" providerId="ADAL" clId="{DC5085F2-BDA7-4115-B5C1-EDCE1816C23D}" dt="2018-11-25T09:26:13.645" v="1663" actId="20577"/>
          <ac:spMkLst>
            <pc:docMk/>
            <pc:sldMk cId="1421748869" sldId="269"/>
            <ac:spMk id="16" creationId="{2B1B46FE-1E8F-4AD1-A422-C72526D010A2}"/>
          </ac:spMkLst>
        </pc:spChg>
        <pc:spChg chg="add">
          <ac:chgData name="Rupert Colville" userId="0c0e98d4-59db-4fe6-b2dc-51b4d92c26d1" providerId="ADAL" clId="{DC5085F2-BDA7-4115-B5C1-EDCE1816C23D}" dt="2018-11-25T09:26:13.802" v="1664" actId="20577"/>
          <ac:spMkLst>
            <pc:docMk/>
            <pc:sldMk cId="1421748869" sldId="269"/>
            <ac:spMk id="17" creationId="{D7D30E4E-1169-4D2B-8EE5-DC927C729DB6}"/>
          </ac:spMkLst>
        </pc:spChg>
        <pc:spChg chg="add">
          <ac:chgData name="Rupert Colville" userId="0c0e98d4-59db-4fe6-b2dc-51b4d92c26d1" providerId="ADAL" clId="{DC5085F2-BDA7-4115-B5C1-EDCE1816C23D}" dt="2018-11-25T09:26:14.677" v="1665" actId="20577"/>
          <ac:spMkLst>
            <pc:docMk/>
            <pc:sldMk cId="1421748869" sldId="269"/>
            <ac:spMk id="18" creationId="{20B274C6-6DDD-4DB0-9F59-B0E49D84AEA3}"/>
          </ac:spMkLst>
        </pc:spChg>
        <pc:spChg chg="add">
          <ac:chgData name="Rupert Colville" userId="0c0e98d4-59db-4fe6-b2dc-51b4d92c26d1" providerId="ADAL" clId="{DC5085F2-BDA7-4115-B5C1-EDCE1816C23D}" dt="2018-11-25T09:26:14.849" v="1666" actId="20577"/>
          <ac:spMkLst>
            <pc:docMk/>
            <pc:sldMk cId="1421748869" sldId="269"/>
            <ac:spMk id="19" creationId="{B48E799A-8A62-4570-B2A0-2D01E768A328}"/>
          </ac:spMkLst>
        </pc:spChg>
        <pc:spChg chg="add mod">
          <ac:chgData name="Rupert Colville" userId="0c0e98d4-59db-4fe6-b2dc-51b4d92c26d1" providerId="ADAL" clId="{DC5085F2-BDA7-4115-B5C1-EDCE1816C23D}" dt="2018-11-25T09:26:25.567" v="1682" actId="20577"/>
          <ac:spMkLst>
            <pc:docMk/>
            <pc:sldMk cId="1421748869" sldId="269"/>
            <ac:spMk id="20" creationId="{4B6CB41F-C14D-4D57-9650-0B6888CF2931}"/>
          </ac:spMkLst>
        </pc:spChg>
        <pc:spChg chg="add mod">
          <ac:chgData name="Rupert Colville" userId="0c0e98d4-59db-4fe6-b2dc-51b4d92c26d1" providerId="ADAL" clId="{DC5085F2-BDA7-4115-B5C1-EDCE1816C23D}" dt="2018-11-25T09:27:50.177" v="1689" actId="1076"/>
          <ac:spMkLst>
            <pc:docMk/>
            <pc:sldMk cId="1421748869" sldId="269"/>
            <ac:spMk id="21" creationId="{E5252674-9A68-4AD0-BB0B-4E61A2C0CD64}"/>
          </ac:spMkLst>
        </pc:spChg>
        <pc:spChg chg="add mod">
          <ac:chgData name="Rupert Colville" userId="0c0e98d4-59db-4fe6-b2dc-51b4d92c26d1" providerId="ADAL" clId="{DC5085F2-BDA7-4115-B5C1-EDCE1816C23D}" dt="2018-11-25T09:31:06.693" v="1791" actId="20577"/>
          <ac:spMkLst>
            <pc:docMk/>
            <pc:sldMk cId="1421748869" sldId="269"/>
            <ac:spMk id="22" creationId="{8A7EB678-9C0B-4EFC-B1EC-709CDB6C9B15}"/>
          </ac:spMkLst>
        </pc:spChg>
      </pc:sldChg>
      <pc:sldChg chg="ord modTransition">
        <pc:chgData name="Rupert Colville" userId="0c0e98d4-59db-4fe6-b2dc-51b4d92c26d1" providerId="ADAL" clId="{DC5085F2-BDA7-4115-B5C1-EDCE1816C23D}" dt="2018-11-26T15:06:19.865" v="2119" actId="20577"/>
        <pc:sldMkLst>
          <pc:docMk/>
          <pc:sldMk cId="495360793" sldId="274"/>
        </pc:sldMkLst>
      </pc:sldChg>
      <pc:sldChg chg="modSp">
        <pc:chgData name="Rupert Colville" userId="0c0e98d4-59db-4fe6-b2dc-51b4d92c26d1" providerId="ADAL" clId="{DC5085F2-BDA7-4115-B5C1-EDCE1816C23D}" dt="2018-11-26T15:05:08.413" v="2069" actId="20577"/>
        <pc:sldMkLst>
          <pc:docMk/>
          <pc:sldMk cId="1187744022" sldId="277"/>
        </pc:sldMkLst>
        <pc:spChg chg="mod">
          <ac:chgData name="Rupert Colville" userId="0c0e98d4-59db-4fe6-b2dc-51b4d92c26d1" providerId="ADAL" clId="{DC5085F2-BDA7-4115-B5C1-EDCE1816C23D}" dt="2018-11-26T15:05:08.413" v="2069" actId="20577"/>
          <ac:spMkLst>
            <pc:docMk/>
            <pc:sldMk cId="1187744022" sldId="277"/>
            <ac:spMk id="2" creationId="{491A10B8-3E23-471F-B227-ED8B6D0E8282}"/>
          </ac:spMkLst>
        </pc:spChg>
      </pc:sldChg>
      <pc:sldChg chg="del">
        <pc:chgData name="Rupert Colville" userId="0c0e98d4-59db-4fe6-b2dc-51b4d92c26d1" providerId="ADAL" clId="{DC5085F2-BDA7-4115-B5C1-EDCE1816C23D}" dt="2018-11-26T14:43:12.497" v="1945" actId="2696"/>
        <pc:sldMkLst>
          <pc:docMk/>
          <pc:sldMk cId="3233458877" sldId="280"/>
        </pc:sldMkLst>
      </pc:sldChg>
      <pc:sldChg chg="del">
        <pc:chgData name="Rupert Colville" userId="0c0e98d4-59db-4fe6-b2dc-51b4d92c26d1" providerId="ADAL" clId="{DC5085F2-BDA7-4115-B5C1-EDCE1816C23D}" dt="2018-11-26T14:44:25.559" v="1951" actId="2696"/>
        <pc:sldMkLst>
          <pc:docMk/>
          <pc:sldMk cId="456808025" sldId="281"/>
        </pc:sldMkLst>
      </pc:sldChg>
      <pc:sldChg chg="delSp add setBg delDesignElem">
        <pc:chgData name="Rupert Colville" userId="0c0e98d4-59db-4fe6-b2dc-51b4d92c26d1" providerId="ADAL" clId="{DC5085F2-BDA7-4115-B5C1-EDCE1816C23D}" dt="2018-11-26T14:43:42.836" v="1947" actId="20577"/>
        <pc:sldMkLst>
          <pc:docMk/>
          <pc:sldMk cId="3416512697" sldId="285"/>
        </pc:sldMkLst>
        <pc:spChg chg="del">
          <ac:chgData name="Rupert Colville" userId="0c0e98d4-59db-4fe6-b2dc-51b4d92c26d1" providerId="ADAL" clId="{DC5085F2-BDA7-4115-B5C1-EDCE1816C23D}" dt="2018-11-26T14:43:42.836" v="1947" actId="20577"/>
          <ac:spMkLst>
            <pc:docMk/>
            <pc:sldMk cId="3416512697" sldId="285"/>
            <ac:spMk id="9" creationId="{32BC26D8-82FB-445E-AA49-62A77D7C1EE0}"/>
          </ac:spMkLst>
        </pc:spChg>
        <pc:spChg chg="del">
          <ac:chgData name="Rupert Colville" userId="0c0e98d4-59db-4fe6-b2dc-51b4d92c26d1" providerId="ADAL" clId="{DC5085F2-BDA7-4115-B5C1-EDCE1816C23D}" dt="2018-11-26T14:43:42.836" v="1947" actId="20577"/>
          <ac:spMkLst>
            <pc:docMk/>
            <pc:sldMk cId="3416512697" sldId="285"/>
            <ac:spMk id="11" creationId="{CB44330D-EA18-4254-AA95-EB49948539B8}"/>
          </ac:spMkLst>
        </pc:spChg>
      </pc:sldChg>
      <pc:sldChg chg="delSp modSp add setBg delDesignElem">
        <pc:chgData name="Rupert Colville" userId="0c0e98d4-59db-4fe6-b2dc-51b4d92c26d1" providerId="ADAL" clId="{DC5085F2-BDA7-4115-B5C1-EDCE1816C23D}" dt="2018-11-26T15:06:07.568" v="2118" actId="20577"/>
        <pc:sldMkLst>
          <pc:docMk/>
          <pc:sldMk cId="2339854707" sldId="286"/>
        </pc:sldMkLst>
        <pc:spChg chg="mod">
          <ac:chgData name="Rupert Colville" userId="0c0e98d4-59db-4fe6-b2dc-51b4d92c26d1" providerId="ADAL" clId="{DC5085F2-BDA7-4115-B5C1-EDCE1816C23D}" dt="2018-11-26T15:06:07.568" v="2118" actId="20577"/>
          <ac:spMkLst>
            <pc:docMk/>
            <pc:sldMk cId="2339854707" sldId="286"/>
            <ac:spMk id="2" creationId="{7FB58CBC-15B0-40AE-85BA-D732B0EEDEC6}"/>
          </ac:spMkLst>
        </pc:spChg>
        <pc:spChg chg="del">
          <ac:chgData name="Rupert Colville" userId="0c0e98d4-59db-4fe6-b2dc-51b4d92c26d1" providerId="ADAL" clId="{DC5085F2-BDA7-4115-B5C1-EDCE1816C23D}" dt="2018-11-26T14:43:52.089" v="1949" actId="20577"/>
          <ac:spMkLst>
            <pc:docMk/>
            <pc:sldMk cId="2339854707" sldId="286"/>
            <ac:spMk id="16" creationId="{19C052EA-05E2-403D-965E-52D1BFFA24DF}"/>
          </ac:spMkLst>
        </pc:spChg>
        <pc:spChg chg="del">
          <ac:chgData name="Rupert Colville" userId="0c0e98d4-59db-4fe6-b2dc-51b4d92c26d1" providerId="ADAL" clId="{DC5085F2-BDA7-4115-B5C1-EDCE1816C23D}" dt="2018-11-26T14:43:52.089" v="1949" actId="20577"/>
          <ac:spMkLst>
            <pc:docMk/>
            <pc:sldMk cId="2339854707" sldId="286"/>
            <ac:spMk id="17" creationId="{4C1936B8-2FFB-4F78-8388-B8C282B8A5BC}"/>
          </ac:spMkLst>
        </pc:spChg>
      </pc:sldChg>
      <pc:sldChg chg="modSp add">
        <pc:chgData name="Rupert Colville" userId="0c0e98d4-59db-4fe6-b2dc-51b4d92c26d1" providerId="ADAL" clId="{DC5085F2-BDA7-4115-B5C1-EDCE1816C23D}" dt="2018-11-26T15:05:41.600" v="2100" actId="122"/>
        <pc:sldMkLst>
          <pc:docMk/>
          <pc:sldMk cId="2746000020" sldId="287"/>
        </pc:sldMkLst>
        <pc:spChg chg="mod">
          <ac:chgData name="Rupert Colville" userId="0c0e98d4-59db-4fe6-b2dc-51b4d92c26d1" providerId="ADAL" clId="{DC5085F2-BDA7-4115-B5C1-EDCE1816C23D}" dt="2018-11-26T15:05:41.600" v="2100" actId="122"/>
          <ac:spMkLst>
            <pc:docMk/>
            <pc:sldMk cId="2746000020" sldId="287"/>
            <ac:spMk id="2" creationId="{9E9D87A1-3391-46AD-AF1C-285717BAE773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26T15:03:18.39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238 35 2080,'-8'-14'1095,"8"13"-996,-1 0 0,1 0 0,-1 0 1,1 0-1,-1 0 0,1 0 1,-1 0-1,1 0 0,-1 0 0,0 0 1,0 0-1,1 0 0,-1 0 1,0 1-1,0-1 0,0 0 0,0 0 1,0 1-1,0-1 0,0 1 1,0-1-1,0 1 0,-1 0 0,1-1 1,0 1-1,0 0 0,0 0 1,0-1-1,-1 1 0,1 0 1,0 0-1,-1 0-99,-5 2 380,0 0 0,0 0 0,0 1 1,0-1-1,0 1 0,1 1 0,-1-1 0,1 1 0,0 1 1,-2 0-381,-13 13 571,0 0 0,0 3-571,16-16 272,-1 1-80,0 1 0,0-1 0,1 1-1,0 0 1,1 0 0,-1 1 0,1-1 0,-2 7-192,4-9 36,0 0 0,1 1-1,0-1 1,0 1 0,0-1 0,0 1-1,1-1 1,0 1 0,0 0-1,1-1 1,-1 1 0,1-1 0,2 6-36,8 28-176,3 1 0,15 29 176,-25-62 59,0-1 1,0 1 0,0-1 0,1 0-1,0-1 1,0 1 0,1-1 0,0 0 0,0 0-1,0-1 1,0 0 0,1 0 0,-1 0-1,1-1 1,7 3-60,-4-2-76,1-1 1,-1 0-1,1 0 0,0-1 0,0-1 0,0 0 1,0 0-1,1-1 0,-1 0 0,7-2 76,-8 1-7,-1-1 1,1-1-1,-1 0 0,1 0 0,-1-1 0,0 0 0,0-1 0,-1 0 1,1 0-1,-1 0 0,0-1 0,-1-1 0,1 1 0,-1-1 0,-1-1 1,1 1-1,-1-1 0,0 0 0,-1 0 0,0-1 0,4-8 7,-7 11 48,-1 0-1,1 0 1,-1 0-1,0 0 1,-1 0-1,0 0 1,0 0-1,0-5-47,-3-11 1140,-4-18-1140,2 16 720,4 17-520,0 0 0,-1 1 0,1-1 0,-2 1 0,1 0-1,-1-1 1,0 1 0,-3-5-200,3 7 57,1 1 1,-1 0-1,0 0 0,0 0 0,-1 0 0,1 1 1,0-1-1,-1 1 0,0 0 0,1 0 0,-1 0 1,0 1-1,0-1 0,-3 0-57,-11-3-77,11 4-42,1-1-1,-1 0 1,1-1 0,-4-1 119,7 2-447,1 1 0,-1-1 1,1 0-1,0 1 0,-1-1 1,1 0-1,0-1 0,0 1 447,-4-5-3477,-1 2 1072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27T13:16:01.709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1 148 1728,'0'-1'17,"0"1"0,0 0 1,0 0-1,0 0 0,0-1 0,0 1 1,0 0-1,0 0 0,0 0 0,0-1 0,0 1 1,0 0-1,0 0 0,0 0 0,0-1 1,0 1-1,0 0 0,0 0 0,0 0 1,0-1-1,0 1 0,0 0 0,0 0 1,0 0-1,0-1 0,0 1 0,1 0 0,-1 0 1,0 0-1,0 0 0,0-1 0,0 1 1,0 0-1,1 0 0,-1 0 0,0 0 1,0 0-1,0 0 0,0-1 0,1 1 0,-1 0 1,0 0-1,0 0 0,1 0 0,-1 0 1,0 0-1,0 0 0,0 0 0,1 0 1,-1 0-1,0 0 0,0 0 0,0 0 0,1 0 1,-1 0-1,0 0 0,0 0 0,1 1-17,-1-1 108,1 0 0,0 0-1,0 0 1,0 0 0,0 0-1,0 1 1,-1-1 0,1 0-1,0 0 1,0 1 0,0-1-1,-1 1 1,1-1 0,0 1-1,-1-1 1,1 1 0,0-1 0,-1 1-1,1 0-107,1 2 589,-1 0 0,0 1 0,0-1 0,0 1 0,0-1 0,0 1 0,-1-1 0,1 1 0,-1-1 0,0 5-589,1 9 1406,3 13 167,-2-7-910,1-1 0,4 13-663,-6-30 54,0 1 1,1-1-1,0 1 1,1-1-1,-1 0 0,1 0 1,0 0-1,0 0 1,0-1-1,1 1 0,-1-1 1,3 2-55,-6-6 0,0 1 1,1-1-1,-1 1 1,0-1-1,1 0 1,-1 1-1,0-1 1,1 0-1,-1 0 1,1 1-1,-1-1 1,0 0-1,1 0 1,-1 1-1,1-1 1,-1 0-1,1 0 1,-1 0-1,1 0 1,-1 0-1,1 0 1,-1 0-1,0 0 1,1 0-1,-1 0 1,1 0-1,-1 0 1,1 0-1,-1 0 1,1 0-1,-1 0 1,1-1-1,-1 1 1,0 0-1,1 0 1,-1-1-1,1 1 1,-1 0-1,0 0 1,1-1-1,-1 1 0,0 0 1,1-1-1,-1 1 1,0-1-1,1 1 1,-1 0-1,0-1 1,0 0-1,2-2-75,-1-1-1,1 0 1,-1 1 0,0-1 0,0-4 75,7-56-815,-2 0 0,-3-23 815,2-19-231,-5 96 354,0 8-73,0 1 1,0-1-1,0 1 0,0-1 1,0 1-1,0 0 1,0-1-1,0 1 1,1-1-1,-1 1 1,1 0-1,-1-1 1,1 1-1,-1 0 1,1-1-51,6 9 501,-4-2-483,0 1 0,0 0-1,0 0 1,-1 1 0,2 4-18,8 21 87,-9-26-54,0 0-1,0 0 1,1 0 0,0-1-1,0 0 1,1 1 0,-1-2 0,1 1-1,0 0 1,1-1 0,-1 0-1,5 2-32,-7-4 33,1 0 0,0-1-1,-1 1 1,1-1-1,0 0 1,0 0 0,0 0-1,0-1 1,0 1-1,0-1 1,0 0 0,0 0-1,0 0 1,0-1 0,0 1-1,0-1 1,0 0-1,0 0 1,0 0 0,0-1-1,3-1-32,-1-1-173,1 0 0,-1 0 0,0 0 0,0-1 0,0 0 0,0 0 0,-1 0 0,2-3 173,7-9-1448,-2-1 1,3-5 1447,1-2 253,-15 23-87,0 1 1,0-1-1,1 0 1,-1 0-1,1 1 1,-1-1 0,1 1-1,0-1 1,-1 1-1,1 0 1,0 0-1,0 0 1,0 0 0,0 0-1,0 0 1,0 0-1,0 0-166,0 1 156,0 0-1,0 0 1,-1 0-1,1 0 0,0 1 1,-1-1-1,1 0 1,0 1-1,-1-1 0,1 1 1,-1-1-1,1 1 1,0 0-1,-1 0 0,1 0 1,-1 0-1,0 0 1,1 0-1,-1 0 0,0 0 1,0 0-1,1 2-155,26 29 365,-8-10-2538,11 10 2173,-5-9-1226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27T13:16:02.661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163 469 3072,'0'-1'75,"0"0"0,1 0 0,-1 0 1,0 0-1,0 0 0,0-1 0,-1 1 0,1 0 0,0 0 1,0 0-1,-1 0 0,1 0 0,-1 0 0,1 0 0,-1 0 0,1 0 1,-1 0-1,1 0 0,-1 0 0,0 0 0,1 0 0,-2 0-75,0 0 38,0 1-1,-1-1 0,1 0 1,0 1-1,-1 0 0,1-1 1,-1 1-1,1 0 0,0 0 1,-2 1-38,-6 0 901,-1 0 0,1 1 0,0 1 0,0-1 0,0 2 0,-5 2-901,-3 0 2049,16-5-1916,0 0 0,0-1-1,0 1 1,1 0 0,-1 0 0,0-1-1,0 1 1,1 1 0,-1-1 0,1 0-1,-1 0 1,1 1 0,0-1-1,-1 0 1,1 1 0,0 0 0,0-1-1,0 1 1,0 0 0,0-1 0,0 1-1,1 0 1,-1 1-133,0 0 25,1-1-1,0 1 1,0 0 0,1-1-1,-1 1 1,0-1 0,1 1-1,0-1 1,-1 1 0,1-1-1,0 1 1,0-1 0,0 0-1,1 1 1,-1-1 0,0 0-1,2 1-24,3 5-9,0-2 0,0 1 0,0-1 0,1 0 0,0 0 0,1-1 0,-1 0 0,1 0 0,0-1 0,4 2 9,-6-3-16,0 0-1,0-1 0,0 0 0,0 0 1,0-1-1,0 0 0,1 0 0,-1 0 0,0-1 1,1 0-1,-1 0 0,0-1 0,1 1 1,-1-2-1,3 0 17,-6 1 17,1 0 0,-1 0 0,1-1 0,-1 0 1,0 0-1,0 0 0,0 0 0,0 0 0,0-1 0,0 1 1,-1-1-1,1 0 0,-1 1 0,1-3-17,1 0 29,-1 0 1,-1-1-1,1 1 1,-1-1-1,0 1 1,0-1-1,-1 0 1,1-4-30,0-9 50,-1 0 0,0 0-1,-1 0 1,-1-1 0,-2-1-50,-6-54-142,-4 0 0,-3 2 0,-23-67 142,37 134 66,-1-4 207,-1 1 0,1-1 0,-3-1-273,2 6 455,3 9-127,5 11-39,16 23 350,16 23-639,-7-13 43,-10-15-197,2-1 0,1 0 0,5 3 154,-17-24-702,0 0-1,0-1 1,1 0 0,1-1-1,-1 0 1,2-1-1,-1 0 1,1-1 0,10 4 702,6 0-6208</inkml:trace>
  <inkml:trace contextRef="#ctx0" brushRef="#br0" timeOffset="734.8579">719 338 4480,'0'-1'245,"-1"-1"1,1 1 0,0 0-1,-1 0 1,1-1-1,0 1 1,0 0-1,0-1 1,0 1-1,0 0 1,0-1-246,0 2 40,0 0 0,0-1 1,0 1-1,0-1 0,0 1 1,0-1-1,1 1 0,-1-1 1,0 1-1,0-1 0,0 1 0,0 0 1,0-1-1,1 1 0,-1-1 1,0 1-1,0 0 0,1-1 0,-1 1 1,0 0-1,1-1 0,-1 1 1,0 0-1,1-1 0,-1 1 0,0 0 1,1 0-1,-1-1-40,2 2 157,-1 0 0,0 0-1,0 0 1,0 0 0,0 0 0,0 0 0,0 0-1,0 0 1,0 0 0,0 0 0,-1 1-1,1-1 1,0 0 0,-1 1 0,1-1-157,0 2 309,8 12 981,19 32 1180,4 0-2470,-18-29 40,-10-13-113,1 1 0,-1-1 0,0 1 0,0 0-1,0 0 1,-1 0 0,0 1 0,-1-1 0,1 2 73,-3-8-37,0 1 0,0-1 1,1 1-1,-1-1 1,0 0-1,0 1 0,0-1 1,0 1-1,0-1 0,0 1 1,0-1-1,0 1 1,-1-1-1,1 1 0,0-1 1,0 1-1,0-1 1,0 1-1,-1-1 0,1 0 1,0 1-1,0-1 0,-1 1 1,1-1-1,0 0 1,-1 1-1,1-1 0,0 0 37,-1 1-48,0-1-1,0 0 0,0 0 0,1 0 1,-1 1-1,0-1 0,0 0 0,0 0 1,1 0-1,-1 0 0,0 0 0,0-1 1,0 1-1,0 0 0,0 0 49,-4-2-179,0 0 0,1 0 1,-1 0-1,0-1 0,-1 0 179,-7-7-691,0 0-1,0 0 1,1-2 0,0 1-1,1-2 1,0 1 0,1-2-1,-8-13 692,-2-7-873,1-2 1,2 0-1,-2-7 873,12 26 268,1 0 0,0 1 1,2-2-1,0 1 0,-1-12-268,4 25 148,1-1 0,-1 0 1,1 1-1,1-1 0,-1 0 0,1 0 0,-1 1 0,1-1 0,1 0 0,-1 1 0,1-1 0,-1 1 0,1 0 0,0 0 0,1-1 0,-1 1 0,1 1 0,0-1 0,0 0 0,0 1 0,0-1 0,1 1 0,2-2-148,1 1 300,0-1-1,0 1 0,1 1 0,0-1 0,0 1 1,0 1-1,0-1 0,0 2 0,0-1 1,1 1-1,-1 0 0,0 0 0,1 1 0,-1 1 1,1-1-1,2 2-299,8 0 529,0 2 0,-1 0 0,1 2 1,-1 0-1,0 0 0,10 7-529,-23-10 117,1-1 1,-1 1-1,0 1 0,0-1 1,0 1-1,-1-1 1,0 1-1,3 3-117,-5-5 55,-1 0-1,0-1 1,0 1-1,0 0 1,0 0 0,0-1-1,0 1 1,0 0-1,-1 0 1,1 0 0,0 0-1,-1 0 1,0 0-1,0 0 1,1 1-1,-1-1 1,0 0 0,-1 0-1,1 0 1,0 0-1,-1 0 1,1 0 0,-1 0-1,1 0 1,-2 1-55,0 2 40,-1 0 0,0 0 0,0 0 0,0 0 0,0-1 0,-1 1 0,0-1 0,0 0 0,0 0 0,-1 0 0,1-1 0,-1 1 0,0-1 0,0 0 0,0-1 0,0 1 0,0-1 0,-1 0 0,1 0 0,-1-1 0,1 1 0,-5-1-40,-7-3-1709,16 2 1441,1 0 0,-1 0 0,1 0 1,0 0-1,-1 0 0,1 0 0,-1 0 0,1 0 1,-1-1-1,1 1 0,0 0 0,-1 0 0,1 0 1,-1-1-1,1 1 0,0 0 0,-1 0 0,1-1 0,0 1 1,-1 0-1,1-1 0,0 1 0,-1 0 0,1-1 1,0 1-1,0 0 0,0-1 0,-1 1 0,1-1 0,0 1 1,0-1-1,0 1 0,0 0 0,0-1 0,0 0 268,3-3-4762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27T13:16:06.595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15 5 9472,'-5'-4'3520,"7"6"-2752,-6 0-192,1 0-672,0 1-64,2-1-7552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27T13:15:26.177"/>
    </inkml:context>
    <inkml:brush xml:id="br0">
      <inkml:brushProperty name="width" value="0.1" units="cm"/>
      <inkml:brushProperty name="height" value="0.1" units="cm"/>
    </inkml:brush>
  </inkml:definitions>
  <inkml:trace contextRef="#ctx0" brushRef="#br0">355 13 3968,'-2'-1'148,"0"-1"0,0 1-1,0 0 1,0 0 0,0 0 0,0 0 0,-1 0-1,1 0 1,0 0 0,-1 1 0,1-1 0,-1 1 0,1 0-1,0 0 1,-1 0 0,1 0 0,-1 0 0,-1 0-148,-8 2-115,-1 0 1,1 1 0,-3 1 114,3-1 220,-5 1 193,1 2 0,-1-1-1,1 2 1,0 0 0,-14 9-413,21-10 190,0 0 1,1 0-1,0 1 1,0 0-1,0 0 1,1 1-1,0 0 0,1 0 1,0 1-1,-3 4-190,1 3 80,1 0 0,0 0 0,1 1 0,1 0 0,1 1 0,0-1 0,1 1 0,1-1 0,0 1 0,2 0 0,0 0 0,1 0 0,0 0 0,2-1 0,1 6-80,-2-16 47,1 0-1,0 0 1,0-1 0,0 1-1,0-1 1,1 0-1,0 0 1,1 0-1,-1-1 1,1 1-1,0-1 1,0 0 0,1-1-1,-1 1 1,1-1-1,0 0 1,0 0-1,1-1 1,1 1-47,6 2 31,1 0-1,-1-1 1,0-1 0,1 0 0,0-1-1,0 0 1,0-1 0,11-1-31,0-2 18,-1-1-1,1-1 1,-1-1 0,0-1 0,0-1 0,0-1-1,-1-2 1,0 0 0,-1-2 0,0 0-1,0-2 1,5-4-18,-20 11-6,1 0 0,-1 0 0,0-1-1,0 0 1,-1-1 0,0 1 0,6-9 6,-9 10 24,-1 1 0,0 0 0,0 0 0,-1-1 0,0 0 0,0 1 0,0-1 0,-1 0 0,1 0 0,-2 0 0,1 0 0,0 0 1,-1 0-1,-1-3-24,1-5 91,-2-1 0,0 0 1,-1 1-1,-1 0 1,0 0-1,0 0 1,-2 0-1,0 1 1,0 0-1,-1 0 1,-1 0-1,-4-5-91,5 9 25,0 1 1,0-1-1,-1 2 1,-1-1-1,1 1 0,-1 0 1,-1 0-1,1 1 1,-1 1-1,0 0 0,0 0 1,0 0-1,-1 2 1,0-1-1,0 1 1,-5 0-26,-1 1-843,-1 0 0,0 1 1,0 1-1,1 1 0,-10 1 843,-15 4-2154</inkml:trace>
  <inkml:trace contextRef="#ctx0" brushRef="#br0" timeOffset="38704.683">910 410 3136,'6'-4'1184,"-6"7"-928,5 0-64,-5-3 736,5 8-544,-3 3 608,3 6-544,0 0-32,2 3-256,0 2-32,-4 0-64,5 0 160,-3 0-128,0-5-32,-1-1-32,-1-3-2496</inkml:trace>
  <inkml:trace contextRef="#ctx0" brushRef="#br0" timeOffset="39157.008">834 242 4800,'2'-4'271,"1"0"0,0 1-1,-1 0 1,1-1 0,1 1 0,-1 0 0,0 1 0,1-1 0,-1 0 0,1 1 0,0 0-1,0 0 1,0 0 0,0 1 0,4-2-271,10-3-88,0 2 1,19-4 87,-31 7-12,1 0 0,0 0 1,0 0-1,-1 1 1,1 0-1,0 0 0,0 1 1,0 0-1,-1 0 0,1 0 1,2 2 11,-7-2-3,-1-1 0,0 1 1,0 0-1,0 0 0,1 0 0,-1 0 1,0 0-1,0 0 0,-1 0 1,1 0-1,0 1 0,0-1 0,0 0 1,-1 0-1,1 1 0,-1-1 1,1 1-1,-1-1 0,1 0 0,-1 1 1,0-1-1,0 1 0,0-1 0,0 1 1,0-1-1,0 1 0,0-1 1,0 0-1,0 1 0,-1 0 3,-1 7 66,0 1-1,-1-1 0,0 0 1,-2 4-66,2-4 129,-2 3-40,1 1 0,0 0 0,1-1 1,1 1-1,-1 2-89,3-11 5,0 0 1,0 0-1,0 0 1,0 0-1,0 0 0,1 0 1,0 0-1,0 0 1,0 0-1,0 0 1,1-1-1,-1 1 1,1 0-1,0-1 1,0 1-1,0-1 0,1 0 1,-1 0-1,1 1-5,6 4 10,0-1 0,0-1 0,1 1 0,0-1 0,0-1 0,7 3-10,-4-2-2,-1 1 1,0 0-1,-1 0 1,3 3 1,-12-8 13,0 0 1,0-1 0,0 1 0,-1 0-1,1 0 1,0 1 0,-1-1-1,0 0 1,1 0 0,-1 1-1,0-1 1,0 1 0,0-1-1,-1 1 1,1-1 0,-1 1 0,1 0-14,-1 1 53,0 1-1,0-1 1,0 0 0,-1 0 0,0 1 0,1-1 0,-2 0 0,1 0 0,0 0 0,-1 1-53,-5 10 187,-1-1 0,-1 1 1,0-1-1,0-1 0,-2 1-187,8-10 19,-9 12 94,0 0 0,-1-1 0,0-1 0,-2 0 0,-11 9-113,26-23-44,-1 1-1,0-1 1,0 1 0,0-1-1,1 1 1,-1-1-1,0 0 1,0 0 0,0 1-1,0-1 1,0 0-1,0 0 1,0 0 44,0 0-54,1 0-1,-1 0 1,1 0 0,0 0 0,-1 0 0,1-1-1,-1 1 1,1 0 0,0 0 0,-1 0 0,1-1-1,0 1 1,-1 0 0,1 0 0,0-1 0,-1 1-1,1 0 1,0-1 0,0 1 0,-1 0 0,1-1-1,0 1 1,0-1 0,0 1 0,0 0 0,-1-1-1,1 1 1,0-1 0,0 1 54,-1-16-4901</inkml:trace>
  <inkml:trace contextRef="#ctx0" brushRef="#br0" timeOffset="39719.5609">1521 525 4736,'1'10'699,"-1"0"-1,0 1 1,-1-1-1,0 0 1,-1 0 0,0 0-1,-1 0 1,0 0 0,0 0-1,-3 4-698,6-13 27,0-1 0,0 1-1,-1-1 1,1 1-1,0 0 1,0-1 0,-1 1-1,1-1 1,-1 1 0,1-1-1,0 1 1,-1-1-1,1 1 1,-1-1 0,1 1-1,-1-1 1,1 0 0,-1 1-1,0-1 1,1 0 0,-1 1-27,1-1 24,-1 0 1,1 0-1,-1-1 1,1 1-1,-1 0 1,1 0 0,-1 0-1,1 0 1,0 0-1,-1-1 1,1 1 0,-1 0-1,1 0 1,0-1-1,-1 1 1,1 0-1,0 0 1,-1-1 0,1 1-1,0-1 1,-1 1-1,1 0-24,-3-5 139,1 1-1,-1 0 1,1-1-1,0 1 0,0-1-138,2 4 16,-7-16 163,2-1-1,0 0 1,1 1-1,-1-16-178,-4-75-56,5 56-26,2 26 26,0 16 26,1 1-1,0 0 1,1 0 0,0-1-1,0 1 1,1 0 0,0 0 0,3-8 30,-4 16-4,0 0-1,1 1 1,-1-1 0,0 0 0,1 0 0,-1 0 0,0 1 0,1-1 0,-1 0 0,1 0 0,0 1 0,-1-1 0,1 0 0,-1 1 0,1-1 0,0 1 0,0-1 0,-1 1 0,1-1 0,0 1 0,0 0 0,-1-1 0,1 1 0,0 0-1,0-1 1,0 1 0,0 0 0,0 0 0,-1 0 0,1 0 0,0 0 0,0 0 0,0 0 0,0 0 0,0 0 0,0 1 0,-1-1 0,1 0 0,0 0 0,0 1 0,0-1 0,-1 1 0,1-1 0,0 0 0,0 1 4,5 3 68,1 0-1,-1 0 1,0 1 0,-1 0 0,2 2-68,-1-2 104,-4-4-74,63 56 648,-3 3 0,-2 2 0,-1 5-678,-56-63-40,0 0 1,0 1-1,0-1 0,0 1 1,-1-1-1,1 2 40,-3-5-67,0 0 1,1 0-1,-1 0 0,0 0 0,0 0 1,1 0-1,-1 0 0,0 0 0,0 0 1,0 0-1,0 0 0,0 0 1,0 0-1,-1 0 0,1 0 0,0 0 1,0 0-1,-1 0 0,1 0 0,-1 0 1,1 0-1,-1 0 0,1 0 1,-1 0-1,0 0 0,1-1 0,-1 1 1,0 0-1,1 0 0,-1-1 0,0 1 1,0 0-1,0-1 0,-1 1 67,-4 2-846,-1-1 0,0 1 1,0-1-1,0-1 0,0 1 0,-1-1 0,1-1 0,0 1 0,-1-1 846,6 0-51,-37 3-3351</inkml:trace>
  <inkml:trace contextRef="#ctx0" brushRef="#br0" timeOffset="40072.7709">1363 584 7968,'5'2'2944,"5"1"-2272,5-6-192,-1-1 1056,9 0-928,6-3-32,3-2-352,0 0-864,-2 1 352,-5 0-5056,-8 5 2944,-10 5-1408</inkml:trace>
  <inkml:trace contextRef="#ctx0" brushRef="#br0" timeOffset="40073.7709">1141 953 10208,'-3'-13'3776,"8"10"-2912,14-1-256,-3 2-320,3-5-288,4 1-3680,3-5 2016,9-4-4256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19T18:44:07.279"/>
    </inkml:context>
    <inkml:brush xml:id="br0">
      <inkml:brushProperty name="width" value="0.1" units="cm"/>
      <inkml:brushProperty name="height" value="0.2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1255 934 896,'0'0'128,"0"0"0,0 1 0,0-1 0,0 0 0,0 0 0,0 1 0,0-1 0,0 0 0,0 0 0,0 1 0,0-1 0,0 0 0,0 0 0,0 1 0,0-1 0,0 0 0,0 0 0,0 1 1,1-1-1,-1 0 0,0 0 0,0 0 0,0 1 0,0-1 0,0 0 0,1 0 0,-1 0 0,0 1 0,0-1 0,0 0 0,1 0 0,-1 0 0,0 0 0,0 0-128,7-6 1840,5-16-737,-8 11-681,-1 3-65,1 0 0,0 1 0,3-6-357,3-6 370,0 0 0,-1-1 1,-1 0-1,-1-2-370,0 2 215,-2 9-60,-2 1 1,1-1-1,-1 0 0,-1 0 1,0-1-1,-1 1 0,0 0 1,0-5-156,-2 13 85,1 0 0,-1 1 0,1-1 0,-1 1 0,0-1 0,0 0 0,0 1 0,-1 0 0,1-1 0,-1 1 0,1 0 0,-1 0 1,0 0-1,1 0 0,-1 0 0,0 0 0,0 0 0,-3-1-85,4 2 21,-9-11 60,10 11-84,-1 0 0,0-1 0,0 1 0,0 0 0,0 0-1,0 0 1,0 0 0,0 0 0,0 0 0,-1 0 0,1 0 0,0 0 0,-1 0 0,1 1 0,0-1 0,-2 0 3,-52-15 677,36 16-708,17 0 61,0 0 0,0 1 1,0-1-1,-1 0 1,1-1-1,0 1 1,0 0-1,0-1 0,-1 1 1,1-1-1,0 0 1,0 0-1,0 1 1,-1-2-31,-3-2 96,-1 1 1,1 0-1,-1 0 1,0 0-1,-6-1-96,-14-6 168,-36-13 461,55 19-546,0 1 0,0-1-1,0-1 1,0 1 0,0-1-1,1-1 1,0 1 0,0-1-1,1-1 1,-6-5-83,8 7 19,0 0 0,1 0 0,-1-1 0,1 1 0,0-1 0,0 0 0,1 0 0,0 0 0,-2-6-19,-1-10-62,1 0 0,1-4 62,1 14 17,1 2-20,0 0 0,1 1 0,0-1 0,0 0 0,2-7 3,-1 12 7,0 0-1,0 0 1,0 0 0,1 0 0,0 0-1,0 1 1,1-1 0,-1 0-1,1 1 1,0 0 0,1-2-7,0 1-18,-1 0 0,0 0 0,0 0 0,0 0 0,1-5 18,8-16-6,-10 25 16,-1-1 0,1 0 1,0 1-1,0-1 0,-1 1 1,1-1-1,0 1 0,3-1-10,6-6-2,-10 7-15,1 1 1,-1-1-1,0 0 0,1 0 1,-1 1-1,1-1 1,-1 0-1,1 1 0,0 0 1,-1-1-1,1 1 1,-1 0-1,1 0 0,0 0 1,-1 0-1,1 0 1,0 0 16,30 8-180,-7-1 274,-19-6-93,-3-1 8,1 0 1,-1 1-1,1 0 1,0-1-1,-1 1 0,0 1 1,1-1-1,-1 0 1,0 1-1,1 0 1,-1 0-1,0 0 1,0 0-1,1 1-9,59 50-69,-62-52 69,0 0 1,0 0-1,0 0 1,0 0-1,0 0 1,0 0-1,0 0 0,1-1 1,-1 1-1,0-1 1,0 1-1,1-1 1,-1 1-1,1-1 1,-1 0-1,0 1 1,1-1-1,-1 0 1,1 0-1,-1 0 0,2-1 20,0 1 0,0-1-1,0 0 1,0 0 0,0 0 0,-1-1 0,3 0-20,20-8 49,-22 9-61,0 0 1,1-1-1,-1 1 0,0-1 1,0 0-1,0 0 0,0 0 1,1-1 11,7-5-3,-7 5 21,1 0-1,-1 0 1,-1-1 0,1 0-1,0-1-17,5-4-99,-7 7 168,6-6-74,0 0 0,-1 0 0,0-1-1,4-7 6,-9 14 5,0 0-1,0 1 1,0-1-1,0 1 0,1-1 1,-1 1-1,0 0 0,1 0 1,-1 0-1,0 0 1,1 0-1,-1 1 0,1-1 1,0 1-1,1-1-4,17-5 84,-18 4-131,5-2 40,-1 1 1,0 0 0,1 0 0,-1 0 0,1 1-1,0 0 1,7 0 6,23 2-112,-35 0 123,-2 0-15,1 0 0,-1 0 1,1 0-1,0 0 0,-1 0 1,1 1-1,-1-1 0,1 1 1,0-1-1,-1 1 0,0-1 1,1 1-1,0 1 4,6 1 48,8 0-21,-14-3-37,0 0 0,0 0 0,0 0-1,-1 1 1,1-1 0,0 0-1,0 1 1,-1 0 0,1-1-1,0 1 1,-1 0 0,1 0 10,1 0-10,-1 1 0,1 0-1,-1 1 1,1-1 0,-1 0 0,0 1 0,0-1 0,0 1 0,0-1-1,0 3 11,0-3 7,-1-1 0,1 0 0,0 1 0,-1-1 0,1 0 0,0 0 0,0 0 0,0 0 0,0 0 0,0-1 0,0 1 0,0-1 0,0 1 0,0-1-1,0 0 1,0 1 0,0-1 0,0 0 0,0 0 0,1-1-7,19 5-69,-15-1 61,-2 0 0,1 1 0,0 0 0,-1 0 0,1 1 0,-1-1 0,0 1 0,-1 0 0,1 0 0,-1 1 0,0-1 0,0 2 8,0-3-4,0 1 0,0-1 1,0 0-1,1 0 0,-1-1 1,1 1-1,0-1 0,2 1 4,-1-1 39,-1 1 1,0-1-1,0 1 0,0 0 1,0 1-1,-1-1 0,3 4-39,1 5-14,-1 1 0,0 0 0,-1 0 0,-1 0-1,0 1 1,-1-1 0,0 1 0,-1 1 14,3 8 60,13 70 34,-12-56-146,12 84 244,-18-112-233,-1-1 0,0 1 0,0 0 0,-1-1 0,0 1 0,-1-1-1,-2 8 42,-4 11-48,-12 24 48,-4 1 102,20-45-98,-1 0 1,0-1 0,0 0 0,0 0-1,-1 0 1,0 0 0,-1-1-1,0 1-4,-25 26-48,16-15 89,-1-2 1,-1 1-1,0-2 0,-14 8-41,23-17-17,7-5 0,1 0 0,-1 0 0,0 0-1,0 1 1,1-1 0,-1 1 0,1-1-1,-1 1 1,1-1 0,-1 1 0,1 0-1,0-1 18,-1 2 17,-1-1-1,1 0 1,-1 0-1,1 0 0,-1 0 1,0 0-1,0 0 1,0-1-1,0 1 0,-2 0-16,-7 4 119,-22 16-194,2 1 1,-14 13 74,-10 15 90,31-36 2,4-3-82,14-7-23,1 0 0,0 0 0,0 0 0,0 1 0,1 0 0,0 0 0,-1 1 13,3-3-17,0-1-1,0 0 1,-1 0-1,1-1 1,-4 3 17,0 0-36,-64 51 122,59-49-67,11-7-15,0 1 0,-1-1 0,1 1 0,0-1 0,0 1 0,0-1 0,0 1 0,0 0 0,-1 0 0,1 0 0,1-1 1,-1 1-1,0 0 0,0 0 0,0 1-4,-8 11-149,8-11 141,-1 0-1,1 0 1,-1-1 0,1 1-1,0 0 1,0 0-1,0 1 1,1-1 0,-1 0-1,0 0 1,1 0 0,-1 1-1,1-1 1,0 0-1,0 0 1,0 3 8,0 12 51,-1 26-12,1-40-39,-1 1-1,0-1 1,1 0-1,-1 0 1,0 0 0,0 0-1,-1 0 1,1-1 0,-1 1-1,1 0 1,-1-1-1,-1 2 1,2-3 14,-1 0-1,-1 0 0,1 0 0,0 0 0,0 0 0,0-1 1,0 1-1,-1-1 0,1 1 0,0-1 0,-1 0 0,1 0 1,0 0-1,-1 0-13,-16 2 50,-48 10-141,60-11 105,-1 0 0,1 0-1,-1-1 1,1 0 0,-1-1-1,1 1 1,-8-3-14,-25-1 187,29 5-242,0 0-1,-1 1 1,1 0-1,0 1 1,-4 1 55,4 0 49,0-1 0,-1-1 0,1 0 0,0-1 0,-5 0-49,10-1-101,3 0 107,1 0-1,0 0 1,0 0 0,0 0-1,0 0 1,0 0-1,0 1 1,0-1 0,0 1-1,0-1 1,0 1-1,0 0 1,0 0 0,0 0-1,1 0 1,-1 0 0,0 0-1,0 0-5,-2 3-12,0-1-1,-1 0 0,1 0 1,-1 0-1,0-1 1,0 0-1,0 0 1,0 0-1,0-1 1,0 1-1,0-1 1,-1 0-1,1-1 0,0 1 1,-1-1-1,1 0 1,-1 0 12,3 0 9,-1 0-1,1 1 1,-1 0 0,1 0-1,0 0 1,-1 0 0,1 0-1,0 1 1,0 0 0,-3 1-9,3-1 0,0-1 1,0 1-1,0-1 0,0 1 1,0-1-1,0 0 0,-1 0 1,1 0-1,0-1 0,-3 1 0,-46 2 6,32-2-55,18 0 54,-1-1 0,1 0 0,-1 1 0,0-1 0,1 0-1,-1 0 1,1-1 0,-1 1 0,1 0 0,-1-1 0,1 0 0,-1 1-1,1-1 1,-1 0 0,1 0 0,0-1 0,-1 1 0,1 0-1,0-1 1,0 1 0,-1-2-5,-3-4-15,-1 0 1,1-1-1,1 0 0,0 0 1,0 0-1,0-1 0,1 1 1,0-1-1,1 0 0,0 0 1,1-1-1,-2-8 15,3 11 14,0-1 0,1 1 0,-1 0 0,2-1 0,-1 1 0,1 0 1,0-1-1,1 1 0,0 0 0,0 0 0,2-5-14,-1 6-137,1-2 132,0 1-1,0-1 0,-1 0 1,0 0-1,-1 0 0,1-5 6,2-3 6,-5 14-6,1 1 0,0-1 0,-1 1 0,0 0 0,1-1 0,-1 1 0,0-1 0,1 1 0,-1-1 0,0 1 0,0-1 0,0 1 0,-1-1 0,1 1 0,0-1-1,0 1 1,-1-1 0,0 0 1,1 1-1,-1 0 1,0-1-1,1 1 1,-1-1-1,0 1 1,0 0-1,0 0 0,0-1 1,0 1-1,0 0 1,-1 0-1,1 0 1,0 0-1,0 0 0,-1 1 1,1-1-1,-1 0 1,1 1-1,-1-1 1,1 1-1,-1-1 0,1 1 1,-2-1-1,0 1 11,1-1-1,-1 0 1,1 0 0,0 0-1,-1 0 1,1 0 0,0-1-1,0 1 1,-1-1-11,-33-25-165,8 8 377,23 16-216,0 0-1,0 0 1,0-1 0,0 1 0,0-1-1,-2-3 5,4 4-4,0-1-1,-1 1 0,1 1 1,-1-1-1,0 0 0,0 1 0,0 0 1,0 0-1,0 0 0,-1 0 0,1 1 1,-4-1 4,-5-1 22,-1 1 1,0 0-1,-7 1-22,-32-4-133,28 1 135,-1 0-1,0 2 1,-8 0-2,31 2 6,0 0 0,0 0-1,0 0 1,-1-1 0,1 0-1,0 1 1,0-1 0,0 0-1,0 0 1,0-1 0,0 1 0,0 0-1,1-1 1,-1 0 0,0 0-1,1 0 1,0 0 0,-1 0-1,1 0 1,0-1 0,0 1 0,0-1-1,0 1 1,1-1 0,-1 0-1,1 0 1,-1 0 0,1 0-1,-1-1-5,-5-16-40,5 16 39,0 0 0,0 0 1,1 0-1,0 0 0,0-1 0,0 1 0,0 0 0,1-1 0,0-1 1,-3-22-139,2 23 110,0 0 1,0 0-1,1 0 1,0-1-1,0 1 1,0 0-1,1 0 0,0-1 29,2-23 104,-3 26-103,0-1-1,1 0 1,-1 1 0,1-1-1,-1 1 1,1-1 0,0 1-1,0-1 1,1 1 0,-1 0-1,1-1 1,0 1-1,0 0 0,10-13-11,1 1 0,0 1-1,1 0 1,0 1 0,2 1-1,-1 0 1,1 1 0,15-8 11,-17 14-10,-1-1-1,0 2 1,1-1 0,0 2-1,10-2 11,15-3-71,-32 6 63,1 0-1,-1 0 1,1 1 0,-1 0-1,1 1 1,0 0-1,4 0 9,-3 1 16,0-1-1,1-1 0,-1 0 1,0 0-16,24-1-46,-32 2 47,0 0 0,1 0-1,-1 0 1,0 1-1,0-1 1,0 1 0,1-1-1,-1 1 1,0-1-1,0 1 1,0-1-1,0 1 1,0 0 0,0 0-1,0 0 1,0 0-1,0-1 1,-1 1-1,1 0 1,0 1 0,-1-1-1,1 0 1,0 0-1,0 1-1,0-1 0,0 1 0,0-1 0,0 0 0,0 1 0,1-1 0,-1 0 0,1 1 0,-1-1 0,1 0 0,-1 0 0,1 0-1,0 0 2,1 0-9,-1-1 0,0 1 0,0 0 0,0 0 0,0 1 0,0-1 0,0 0 0,-1 1 0,1-1 0,0 2 9,9 5 69,9 3 88,-17-8-166,1-1-1,-1 1 1,1-1 0,0-1 0,0 1 0,4 1 9,-7-3 8,0 0 0,0 1 0,1-1 1,-1 0-1,0 0 0,0 0 0,1 0 0,-1-1 0,0 1 0,0 0 0,0 0 0,1-1 0,-1 1 0,0-1 0,0 1 0,0-1 1,0 1-1,0-1 0,0 0 0,0 0 0,0 1 0,0-1 0,0 0 0,0 0 0,0-1-8,1 0 27,0-1-1,0 0 1,0 1 0,-1-1-1,1 0 1,-1 0 0,0 0-1,0 0 1,0 0-1,0 0 1,0 0 0,-1 0-1,1-1-26,-1-8 24,1 0 1,-2 0-1,1-1-24,-1 6-13,0 0 1,1-1 0,0 1-1,1-1 1,0 1 0,0-1-1,0 1 1,1-3 12,0 9-26,-1 0 1,0-1-1,1 1 1,-1 0-1,1 0 0,-1 0 1,1 0-1,0 0 0,-1 0 1,1 0-1,0 1 0,0-1 1,-1 1-1,1-1 0,0 1 1,0 0-1,0-1 0,0 1 1,0 0-1,-1 0 0,2 0 26,9 4 25,0-1 0,-1 1 0,9 5-25,-6-3 43,-10-4-63,-1 0 0,1-1 0,-1 1 0,0 0-1,0 0 1,0 1 0,0-1 0,0 1-1,1 0 21,15 16 2,-15-16 14,0 0 1,0 1-1,-1-1 1,1 1-1,-1 0 0,0 0 1,-1 0-1,1 0 0,-1 0 1,1 1-17,9 22-59,2-1 0,5 8 59,-16-30 9,0 0 0,0-1 0,0 1 0,1-1-1,2 3-8,13 13 26,-15-14-25,-1 0 0,1 0 0,0-1 0,0 1 1,0-1-1,0 0 0,1-1 0,0 1 0,0-1 0,0 0 0,0 0 1,0 0-1,1-1 0,2 1-1,20 11 20,-23-11-25,0 0 0,0 0 0,1-1 0,-1 0-1,1 0 6,-3-1-357,1 0 506,0 0-1,0 0 0,0 0 0,-1-1 0,4 1-148,4-5-1607,-10 4 1249,-1 0 0,1-1 0,-1 1 0,1-1-1,-1 1 1,0-1 0,1 0 0,-1 1 0,0-1 0,1 1 0,-1-1-1,0 0 1,0 1 0,1-1 0,-1 0 0,0 1 0,0-2 358,0-12-5392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19T18:44:08.415"/>
    </inkml:context>
    <inkml:brush xml:id="br0">
      <inkml:brushProperty name="width" value="0.1" units="cm"/>
      <inkml:brushProperty name="height" value="0.2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0 50 1664,'8'1'1039,"0"0"-1,0 0 1,0-1 0,5-1-1039,-5 1 863,5-1-669,0 0 0,1-1-1,-1-1 1,0 0-1,-1 0 1,1-2 0,-1 1-1,1-2 1,-1 0-1,9-6-193,-12 7-42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19T18:44:18.818"/>
    </inkml:context>
    <inkml:brush xml:id="br0">
      <inkml:brushProperty name="width" value="0.1" units="cm"/>
      <inkml:brushProperty name="height" value="0.2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564 1931 3072,'0'0'33,"0"-1"0,0 1-1,0 0 1,1 0 0,-1 0 0,0-1 0,0 1 0,1 0-1,-1 0 1,0 0 0,1 0 0,-1-1 0,0 1 0,0 0-1,1 0 1,-1 0 0,0 0 0,1 0 0,-1 0-1,0 0 1,1 0 0,-1 0 0,0 0 0,1 0 0,-1 0-1,0 0 1,1 0 0,-1 0-33,19 1 1093,5 0-268,-7-2-515,-1 0 0,0 1 0,5 0-310,-10 1 247,1 0-1,-1-1 1,1-1-1,-1 0 1,0-1 0,1 0-1,7-3-246,105-41 907,-107 39-911,-1 0 1,0 0-1,4-4 4,-14 8 71,9-6-63,0 1 0,0 1 1,1 0-1,0 2 0,12-4-8,29-6-108,4-4 108,-32 9 188,-10 5-182,-12 3-38,0 0 0,0 0 0,-1-1-1,6-2 33,4-3 1,1 2 0,0-1 0,1 2 0,17-3-1,16-6 551,-41 11-494,1 1 0,-1 0-1,8 1-56,-8 0 19,-1 0 0,1-1 0,-1 0-1,3-1-18,-1-1 12,-5 3 18,0-1-1,1-1 0,-1 1 0,0-1 0,0 0 0,-1-1 1,1 1-1,0-2-29,36-24 152,-25 18 212,-1 0 0,4-5-364,-14 10 0,0 2 36,0-1-1,0 0 1,-1-1-1,0 1 1,0-1-1,-1 0 1,1 0-1,-1-1 1,1-3-36,47-86 368,-45 84-304,1-1 0,0 1 0,3-1-64,-5 6 63,-1-1-1,1 1 1,-1-1 0,0-1-1,-1 1 1,0 0-1,0-1 1,1-8-63,-4 13 66,0 0-1,-1-1 1,0 1 0,0 0 0,-1-1-1,1 1 1,-1 0 0,0-1-1,0 1 1,0 0 0,-1-1-66,-4-12 227,-2 1 0,-2-4-227,-6-15 146,2 2-113,2 1 112,-1 2 1,-1 0-1,-13-17-145,-9-13-69,35 60 60,1-1 0,0 0 0,-1 0 0,1 1 0,0-1 0,-1 0 0,1 0 0,0 0 1,0 0-1,0 1 0,0-1 0,0 0 0,0 0 0,0 0 0,0 0 0,0 0 9,0 0 11,0 0-1,0 0 1,0 0-1,0 0 1,0 0-1,0 0 1,0 0-1,-1 0 1,1 0-1,0 0 1,-1-1-11,-9-16 238,8 14-273,-1 1 1,1-1-1,0 0 0,0 1 0,1-1 0,-1 0 0,1 0 0,0 0 0,0 0 0,0 0 0,1-1 1,-1 1-1,1 0 0,0 0 0,0 0 0,0-1 35,2-22 80,-2 22-59,0 0-1,1 0 1,-1 0-1,1 0 1,0 0-1,0 0 1,1-1-21,2-12-22,-4 16 14,1 0-1,-1 0 1,1 0-1,-1 0 1,1 1-1,0-1 1,-1 0-1,1 0 1,0 0-1,0 0 9,1-1-12,0 0-1,0 0 1,0 0-1,-1-1 1,0 1 0,0 0-1,0-1 1,0 0-1,0-2 13,1 0 53,-2 5-50,1 1 1,-1-1 0,0 0 0,0 1-1,0-1 1,0 0 0,0 1-1,0-1 1,0 0 0,0 1 0,0-1-1,0 0 1,0 1 0,0-1 0,0 0-1,0 1-3,-3-18 10,3 16 61,0 0 0,0 0 0,0 0 0,0 0 1,-1 1-1,1-1 0,-1 0 0,1 0 1,-1 0-1,0 1 0,0-1 0,0-1-71,-14-20 423,7 10-372,0 0 0,-1 1 0,-5-6-51,2 7 56,-1 1-1,1 0 0,-2 1 0,1 0 1,-6-2-56,4 3 2,2-1 0,-1 0 1,1-1-1,1 0 0,-7-7-2,11 7 7,1 0-1,-1-1 0,2 0 1,0 0-1,-4-11-6,5 8-10,1 0-1,1 0 1,0-1-1,1 1 1,1-1-1,0-5 11,-2-21 74,2-9-173,1 27-53,0 22 151,0 1 0,0-1 0,0 1 1,0-1-1,-1 1 0,1 0 0,0-1 0,0 1 0,-1-1 0,1 1 0,0 0 0,-1-1 0,1 1 1,0 0-1,-1-1 0,1 1 0,-1 0 0,1-1 0,0 1 0,-1 0 0,1 0 0,-1 0 0,1-1 1,-1 1-1,1 0 0,-1 0 0,1 0 0,-1 0 0,1 0 0,-1 0 0,1 0 0,-1 0 1,-19-1 148,16 2-128,-6-1-36,-1 0 0,1 1 0,-1 0 0,1 1 0,-1 0 0,1 1 0,-3 1 16,8-3 1,0 0 0,0-1-1,1 0 1,-1 0 0,0 0 0,0 0 0,0-1 0,0 1 0,0-1 0,0-1-1,1 1 1,-1-1 0,1 1 0,-1-1-1,-3-1-30,1 0 1,-1 1-1,0 1 0,-1-1 30,-7 0 70,-1 0-1,1-1 0,0-1 1,0-1-1,1 0 0,-4-3-69,11 5-16,0 0 0,0 1 0,-1 0 0,0 0 16,3 1 6,1 0 0,0 0-1,-1 0 1,1-1 0,0 0 0,0 0 0,0 0 0,1-1-1,-1 1 1,0-1 0,-2-3-6,6 5-15,0 1 0,0-1-1,0 0 1,0 1 0,0-1 0,0 0-1,0 1 1,-1-1 0,1 1 0,0 0-1,0-1 1,0 1 0,0 0 0,-1 0-1,1 0 1,0-1 0,0 1 0,0 1-1,-1-1 16,-22 7 0,21-6-3,-1 0-1,1 1 1,-1-1-1,1 0 1,-1-1-1,1 1 1,-2-1 3,-4 1 7,0 0 1,0 0 0,0 1 0,-4 1-8,4 0 63,1-1 0,-1-1-1,0 0 1,-4 0-63,-3-2-211,13 1 210,0-1 0,1 1 0,-1 0-1,1 0 1,-1 0 0,0 0 0,1 0 0,-1 1 0,1-1-1,-1 1 1,-2 1 1,-4 1-9,0 0 0,-1-1-1,1 0 1,-5 0 9,7-1-5,-1 1-1,1-1 1,0 1 0,0 0-1,-1 1 1,2-1 0,-1 1-1,-3 2 6,-6 7-15,-1 0 0,1 1-1,1 0 1,0 2 0,1 0 0,1 0 0,0 1 15,-8 11 63,9-10-64,-1-1 0,-1 0 0,-1 0 1,0-2-1,0 0 0,-5 2 1,11-9 34,-2 0-1,1-1 1,-1 0-34,6-4 29,1-1 0,0 1 0,-1-1 0,0 0 0,1 0 1,-1 0-1,0 0 0,1-1 0,-3 0-29,0 0-28,0 1 1,0-1-1,0 1 1,0 1-1,0-1 1,-7 3 27,8-2 0,-1-1 0,1 0 0,-1 0 0,1-1 0,-1 0 0,0 0 0,0 0 0,1-1 0,-1 0 0,1 0 0,-1-1 0,1 0 0,-6-2 0,10 3-14,-1 1 0,0-1 0,1 1 0,-1 0 0,0 0 0,1 0 0,-1 0 0,0 1 0,1-1 0,-1 1 0,0-1 0,1 1 0,-1 0 1,1 0-1,-1 0 0,1 0 0,-1 1 0,0 0 14,-7 0 66,9-2-59,1 0 0,-1 0 1,0 0-1,0 0 1,0 0-1,0 0 1,1 0-1,-1 1 0,0-1 1,0 0-1,0 1 1,1-1-1,-1 1 1,0-1-1,0 0 0,1 1 1,-1 0-8,-10 14-106,0 0 0,2 1 0,0 0 0,-4 10 106,9-18-8,3-4 7,0-1 0,0 1-1,0-1 1,1 1 0,0-1 0,0 1 0,0 0 0,0-1-1,0 1 1,1-1 0,-1 1 0,2 2 1,-1 0-2,0 0 0,0-1 0,-1 1 1,0 4 1,-4 73 104,5 16-104,0-31 24,-5 3 331,2-45-289,2 1 1,0-1-1,3 16-66,0 5 76,-1 1 0,-3 26-76,0-4 14,4-23-79,-2-36 86,0 0 1,0 0-1,-1 1 1,-1-1-1,0 0 1,0 3-22,-3 12 1,1 0 0,1 1 0,2 25-1,1-24-9,-3 16 12,-2 0-1,-2 1-2,3-5-2,1-1-1,3 1 0,2 19 3,1 39 51,-3-90-60,0 1 1,0-1-1,2 5 9,2 24 207,-3 8-29,-1-30-218,0 0-1,-1-1 1,0 1-1,-2 2 41,0 8 62,1 0-1,2-1 1,0 1-1,5 22-61,-5-35-16,1 9 32,-2-1-1,0 4-15,-1-10 3,1 0-1,1 1 0,0-1 0,1 0 0,1 7-2,0-8 11,-1 0 0,0 1-1,-1-1 1,0 8-11,-1-20 7,0 0 0,1 0 0,-1-1 0,1 1 0,-1 0 0,1 0 0,-1-1 0,1 1 0,0-1 0,-1 1 0,1 0 0,0-1 0,-1 1 0,1-1 0,0 1 0,0-1 0,0 0 0,-1 1 0,1-1 0,0 0 0,0 0 0,0 0 0,0 1 0,0-1-7,23 4-76,-22-3-5,5 0 77,-1 1-1,1 0 1,-1 1 0,1 0 0,4 3 4,5 1 42,-7-3-21,-8-4-16,0 1 0,0-1 0,-1 0 0,1 0 0,0 1 0,-1-1 0,1 1 0,0-1 0,-1 0 0,1 1 0,0-1 0,-1 1 0,1 0 0,-1-1 0,1 1 0,-1-1 0,1 1 0,-1 0 0,1-1 0,-1 1 0,0 0 0,1 0 0,-1 0-5,1 2 3,1 3 1,-2-4-11,0-1 0,1 0 0,-1 0 0,0 1 0,1-1 0,-1 0 0,1 0 0,0 0 0,-1 1 0,1-1 0,0 0 0,-1 0 0,1 0 0,0 0-1,1 0 8,-2 0 15,1-1 0,0 0 0,-1 1 0,1-1 0,0 0 0,0 0 0,-1 1 0,1-1-1,0 0 1,-1 0 0,1 0 0,0 0 0,0 0 0,-1 0 0,1 0 0,0 0-1,0 0 1,-1-1 0,1 1 0,0 0-15,21-7 22,-5 1-86,5 4 48,-19 2 27,0 1 0,1-2 0,-1 1 0,0 0 0,0-1 0,0 1 0,0-1 0,0 0 0,0 0 0,0 0 0,0 0 0,0-1 0,-1 1 0,1-1 0,0 0 0,0 0-11,8-8 94,-5 5-170,-1 0 1,1-1-1,4-5 76,-9 9 16,0-1 0,1 1 0,-1 0 0,0 0 0,0-1 0,0 1 0,0-1 0,0 1 0,-1-1 0,1 1 0,-1-1 0,0 1 0,0-3-16,0-2-6,-1 0-1,-1-1 1,1 1 0,-1 0-1,0 0 1,-1 0-1,0 0 1,0 1 0,0-1-1,-2 0 7,-1-4 5,-1 1 1,0 0-1,-7-8-5,12 16-1,0-1 0,0 0 0,1 0 0,-1 0 0,1 1 0,0-2 1,0 1-1,0 0 0,0 0 0,0-2 1,-4-35 244,5 32-282,-2-19-150,3-18 188,0 6-30,5 0 312,-6 38-315,0-1 0,1 0 0,-1 1 0,1-1 0,-1 1-1,1-1 1,-1 1 0,1 0 0,0-1 0,-1 1 0,1-1 33,0 1-17,0 0 1,0-1 0,0 1-1,-1-1 1,1 1 0,-1-1 0,1 1-1,-1-1 1,1 0 0,-1 1-1,0-1 17,-1-3 48,1 0 0,-1 0-1,-1 0 1,1 1-1,-1-1 1,0 0-1,0 1 1,0-1-1,0 1 1,-2-1-48,1 0-25,1 1-1,0-1 1,-1 1 0,1-1 0,1 0 0,-1 0 0,1 0 0,0 0 0,0 0-1,0-2 26,1 5 3,1-1 0,0 0 0,-1 1 0,1-1 0,0 1 0,1-1 0,-1 1 0,0-1 0,1 1 0,0-2-3,-1 3-10,0-1 1,0 1-1,0-1 0,0 1 1,0 0-1,1 0 0,-1 0 1,0 0-1,0 0 1,1 0-1,-1 0 0,1 0 1,-1 0-1,1 0 0,-1 1 1,1-1-1,-1 1 0,2-1 10,4 1-8,0 1 0,0-1-1,0 2 1,0-1-1,0 1 1,-1 0-1,1 0 1,0 0-1,3 3 9,7 4-13,-1 1 1,13 10 12,-11-6 123,-15-12-118,1-1 1,-1 1-1,0 0 1,0-1-1,1 0 1,-1 0-1,1 0 1,-1 0 0,1 0-7,-2-1 6,1 0-1,-1 1 0,0-1 1,0 0-1,0 0 0,0-1 1,0 1-1,0 0 0,0-1 0,0 1 1,0-1-1,0 0 0,0 1 1,0-1-1,0 0 0,0 0 0,0-1-4,13-7 63,-1 0-1,1 1 0,1 1 0,0 0 1,14-4-63,-9 4 43,-1-1 1,0-1 0,3-3-44,16-11-181,-28 20 175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19T18:44:26.115"/>
    </inkml:context>
    <inkml:brush xml:id="br0">
      <inkml:brushProperty name="width" value="0.1" units="cm"/>
      <inkml:brushProperty name="height" value="0.2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21 22 832,'0'0'23,"0"-1"0,0 1 0,0-1-1,0 0 1,1 1 0,-1-1 0,0 1 0,0-1 0,0 0-1,0 1 1,1-1 0,-1 1 0,0-1 0,1 1 0,-1-1 0,0 1-1,1-1 1,-1 1 0,1-1 0,-1 1 0,1 0 0,-1-1-23,0 1 130,1 0 0,-1 0 0,0 0 1,0-1-1,1 1 0,-1 0 1,0 0-1,0 0 0,0-1 1,1 1-1,-1 0 0,0 0 0,0-1 1,0 1-1,0 0 0,0 0 1,0-1-1,0 1 0,1 0 0,-1 0 1,0-1-1,0 1 0,0 0 1,0-1-1,0 1 0,0 0 0,0 0 1,0-1-1,0 1 0,-1 0 1,1-1-1,0 1 0,0 0 0,0 0 1,0-1-1,0 1 0,0 0 1,0 0-1,-1-1-130,-4 14 394,4 11 329,-1 0 0,-2 0 0,-3 11-723,-1 5-89,7-27 275,1 0 0,0 0 0,1-1 0,0 1 0,1 0 0,0-1 0,1 1 0,3 4-186,6 44 48,-8-44-61,0 0-1,1 0 1,4 9 13,-3-7 110,-3-8-30,-1 1-1,0-1 1,-1 1 0,0 0 0,-1 0 0,0 11-80,-1-5 235,1 1 0,2 3-235,-2-20 31,0 0 0,1-1 0,-1 1 0,1 0 0,-1-1 0,1 1 0,0-1-1,-1 1 1,1-1 0,1 2-31,-1-2-64,1 16 123,-2-12-63,0 0 0,1 0 0,-1 0 0,1 0 0,1-1 0,-1 1 0,1 0 0,0-1 0,0 1 0,0-1 0,0 1 0,1-1 4,-2-3 4,-1-1 1,0 1-1,0-1 0,1 0 1,-1 1-1,0-1 0,1 0 1,-1 1-1,1-1 0,-1 0 1,0 0-1,1 0 0,-1 1 1,1-1-1,-1 0 0,1 0 1,-1 0-1,1 0 1,-1 0-1,1 0 0,-1 0 1,0 0-1,1 0 0,-1 0 1,1 0-1,-1 0 0,1 0 1,-1 0-1,1 0 0,-1 0 1,1 0-1,-1-1 0,0 1 1,1 0-1,-1 0 0,1-1 1,-1 1-1,0 0 0,1 0 1,-1-1-1,0 1 0,1-1 1,-1 1-1,0 0 0,1-1-4,13-20 108,-11 15-43,-1 3-73,0 0 1,0 1-1,0-1 0,0 0 0,0 1 1,2-1 7,-3 2-3,-1 1 1,1-1 0,0 1-1,0-1 1,-1 1 0,1-1 0,0 1-1,0 0 1,0 0 0,0-1-1,-1 1 1,1 0 0,0 0 0,0 0-1,0 0 1,0 0 0,0 0-1,0 0 1,-1 0 0,1 0 0,0 0-1,0 1 1,0-1 0,0 1 2,1-1 3,-1 1 0,0 0 0,1-1 0,-1 1 0,1-1 0,-1 1-1,1-1 1,-1 0 0,1 0 0,-1 0 0,1 0 0,-1 0 0,1 0 0,-1 0 0,1 0 0,-1 0 0,1-1 0,-1 1 0,1 0 0,-1-1 0,0 0 0,1 1 0,-1-1 0,1 0 0,-1 0 0,0 1 0,0-1 0,0 0 0,1 0 0,-1 0 0,0-1 0,0 1 0,0 0 0,0-1-3,-1 1 0,1 0 0,0 1 0,-1-1 0,1 0 0,-1 1 0,1-1 0,0 1 1,-1-1-1,1 1 0,0-1 0,0 1 0,-1-1 0,1 1 0,0 0 0,0 0 0,0-1 0,0 1 0,0 0 0,-1 0 0,1 0-1,0 0-1,-1 0 1,1 0-1,0 0 1,-1 1-1,1-1 1,-1 0-1,1 0 1,-1 1-1,1-1 1,-1 0-1,1 1 1,-1-1-1,1 1 1,-1-1 0,1 1-1,-1-1 1,0 1-1,1-1 1,-1 1-1,0-1 1,1 1-1,-1-1 1,0 1-1,0-1 1,1 1 1,-1 0 2,1 0 1,-1 0 0,1 0 0,-1 0 0,1 0 0,-1 0-1,1-1 1,0 1 0,0 0 0,-1 0 0,1-1 0,0 1-1,0-1 1,0 1 0,0-1 0,0 1 0,0-1 0,0 1-1,0-1 1,0 1-3,24 1 115,-22-2-104,0 0 0,1 0 1,-1 1-1,0-1 0,0 1 0,0-1 0,-1 1 0,1 0 1,2 1-12,-1 1 7,0 0 1,0 0-1,0 1 1,0-1-1,0 2-7,-1-1 17,1-1 0,0 1 0,-1-1 0,1 0 0,3 2-17,-5-4 33,-1 0 0,1-1 0,-1 1 1,1-1-1,0 1 0,-1-1 0,1 1 0,0-1 1,0 0-1,-1 0 0,1 0 0,0 0 1,0 0-1,-1 0 0,1 0 0,0-1 0,-1 1 1,2-1-34,-3 1 0,6-2 23,0 0-1,-1 1 1,1-1 0,0 1-1,-1 1 1,5-1-23,-7 1 1,-1 0 0,0 1 0,0-1 1,0 1-1,0 0 0,0-1 0,0 1 1,0 0-1,0 0 0,0 0 1,0 1-1,0-1 0,0 0 0,-1 1 1,1-1-1,-1 1 0,1-1 0,-1 1 1,1 0-2,1 2 41,0 0 1,1 0-1,0 0 1,0-1-1,0 0 1,0 1-1,0-2 1,4 3-42,-7-4 18,1 0-1,0-1 1,-1 1 0,1-1 0,0 0 0,0 1 0,-1-1 0,1 0 0,0 0 0,-1 0 0,1 0 0,0-1 0,0 1 0,-1 0-1,1-1 1,0 1 0,-1-1 0,1 1 0,-1-1 0,1 0 0,0 0 0,-1 0 0,0 1 0,1-2 0,-1 1 0,0 0 0,2-1-18,17-20 601,-17 18-590,0 0 0,0 1 0,0-1 1,1 1-1,0-1 0,0 1 0,-1 0 1,2 0-1,-1 1 0,0-1 0,1 1 1,0 0-12,-4 2-10,0 0 1,0 0 0,-1 0 0,1 0 0,0 0 0,0 0 0,0 0 0,-1 1-1,1-1 1,0 0 0,0 1 0,-1-1 0,1 0 0,0 1 0,-1-1 0,1 1-1,0-1 1,-1 1 9,6 5 127,20 13-324,-9-14 160,-1 2 183,-15-7-143,1 0-1,-1 0 1,0 1 0,0-1-1,0 0 1,0 1 0,0-1 0,0 1-1,0 0 1,0-1 0,0 1-1,0 0 1,0-1 0,0 1-1,0 0-2,0 0 3,0-1 0,-1 1 0,1-1 0,0 1 0,0-1 0,0 1 0,0-1 0,0 0 0,0 1 0,0-1 0,0 0 0,0 0 0,0 0 0,0 0 0,0 0 0,0 0 0,0 0 0,0 0 0,0 0 0,0 0 0,-1-1 0,1 1-3,0 0 8,0 0 0,0 0 0,-1-1-1,1 1 1,0 0 0,-1-1 0,1 1 0,0 0 0,-1-1 0,1 1 0,-1 0 0,1-1 0,-1 1 0,1-1 0,-1 1 0,1-1 0,-1 0 0,1 1 0,-1-1 0,0 1 0,1-1 0,-1 0-1,0 1 1,1-1 0,-1 0 0,0 1 0,0-1 0,0 0-8,2-6 36,-2 7-36,0-1 1,0 1-1,0-1 0,1 0 1,-1 1-1,0-1 0,0 1 1,0-1-1,0 1 0,0-1 1,0 1-1,0-1 0,0 0 1,-1 1-1,1-1 0,0 1 1,0-1-1,0 1 0,0-1 1,-1 1-1,1-1 0,-6-16 117,3 13-125,2 2 10,0 0 0,0 0 0,-1 0 1,1 0-1,-1 1 0,0-1 1,1 1-1,-1-1 0,0 1 1,0 0-1,0-1 0,0 1 1,-2-1-3,-1 0 26,0-1 0,0 0 0,0-1 1,0 1-1,1-1 0,0 0 1,0 0-1,0 0 0,0-1 1,0 1-1,1-1 0,0 0 1,0 0-1,0 0 0,0-2-26,1 3 40,0 1 0,0-1 0,0 1 0,-1 0 0,0-1 0,1 1 0,-1 0 0,0 1 0,-1-1-1,1 1 1,0-1 0,-1 1 0,1 0 0,-3-1-40,-7-3 112,0 1-1,-1 0 1,-8-1-112,-19-6-19,34 9 1,0 1 0,0 0 0,0 0 0,-1 0 0,1 1 0,-1 0 0,1 1 0,-1 0 0,1 0 0,0 0 1,-3 2 17,8-2 10,-1 0 1,1 0 0,0 0 0,0 0 0,-1 0 0,1 0 0,0 0 0,-1-1-1,1 1 1,0-1 0,0 1 0,0-1 0,0 0 0,-2-1-11,-1-1 16,0-1 0,1 1 0,-1-1 0,1 0-1,0 0-15,-12-11-40,2 4 51,11 9-20,-1-1 0,1 1 0,0-1 1,0 0-1,0 0 0,0-1 0,0 1 0,1 0 0,-1-2 9,-17-19 128,9 6-248,7 11 136,0 0 1,-1 0 0,0 0-1,0 1 1,-6-6-17,9 9-1,-1 0 1,1-1-1,0 1 1,0-1-1,0 1 0,0-1 1,1 1-1,0-1 1,-1 0-1,1 0 1,0-2 0,-5-14 75,-2-1-25,8 18-46,-1-1-1,-1 1 0,1-1 0,0 1 0,-1 0 0,0 0 0,1 0 0,-1 0 0,0 0 0,-1 0 0,1 0 0,0 1 0,-1-1 0,0 1 0,-1-1-3,-37-23-102,27 18 51,1-1-1,-1 0 1,-10-10 51,18 14 0,1 1 0,-1 0 0,-1 0 0,-4-2 0,-8-5-64,3 3-581,17 9-747,3-1 363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19T18:44:35.790"/>
    </inkml:context>
    <inkml:brush xml:id="br0">
      <inkml:brushProperty name="width" value="0.1" units="cm"/>
      <inkml:brushProperty name="height" value="0.2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47 1584 2240,'0'-1'101,"1"0"1,0 0-1,0 0 1,0 0-1,-1 0 0,1 0 1,0 0-1,0 1 1,0-1-1,0 0 0,0 0 1,1 1-1,-1-1 1,0 1-1,0-1-101,13-8 1007,-14 9-982,0 0 0,0 0 1,0 0-1,0 0 0,0 0 1,1 0-1,-1-1 0,0 1 1,0 0-1,0 0 0,0 0 1,0 0-1,0 0 0,0 0 1,0 0-1,0 0 0,0 0 1,0-1-1,0 1 0,0 0 1,0 0-1,0 0 0,0 0 1,0 0-1,0 0 0,0 0 1,0-1-1,0 1 0,0 0 0,0 0 1,0 0-1,0 0 0,0 0 1,0 0-1,0 0 0,0-1 1,0 1-1,0 0 0,0 0 1,0 0-1,0 0 0,0 0 1,0 0-1,-1 0 0,1 0 1,0 0-1,0 0 0,0-1 1,0 1-26,0 0 9,0 0 0,-1 0 1,1 0-1,0 0 1,0 0-1,0 0 1,0 0-1,-1 0 1,1 0-1,0 0 1,0 0-1,0 0 0,-1 0 1,1 0-1,0 0 1,0 1-1,0-1 1,0 0-1,-1 0 1,1 0-1,0 0 1,0 0-1,0 0 0,0 0 1,0 0-1,0 1 1,-1-1-1,1 0 1,0 0-1,0 0 1,0 0-1,0 1 1,0-1-1,0 0 0,0 0 1,0 0-1,0 0 1,0 1-10,-1 0 127,1 0-1,0 0 1,0 0 0,0 0 0,0 1 0,0-1 0,0 0-1,0 0 1,0 0 0,0 0 0,1 1 0,-1-1-1,0 0 1,1 0 0,-1 0 0,1 0-127,12 22 603,-3-5-243,10 34-10,-11-28-221,1 1-1,1-1 1,7 9-129,-13-25 56,2 0 0,-1-1 0,1 0 0,0 0 0,0 0 0,1-1 0,3 2-56,0 0 56,-1 1 0,0 0 0,2 2-56,-5-3 9,1-2 1,0 1-1,1-1 1,-1-1 0,1 1-1,0-1 1,0-1-1,1 0 1,-1 0 0,11 2-10,-14-4 15,0 0 1,1 0-1,-1 0 1,1-1-1,0 0 1,-1 0 0,1 0-1,0-1 1,0 0-1,-1-1 1,1 1-1,1-2-15,-6 2-9,1 0-1,-1 0 0,1 0 0,-1 0 1,1 0-1,0 1 0,-1-1 0,0 1 1,1-1-1,-1 1 0,1 0 0,-1 0 1,0 0 9,1 0 20,0 0 0,1 0 0,-1 0 1,0 0-1,0-1 0,3 1-20,8-1 106,-11-1-118,-1 1 1,1 0 0,0 0-1,-1 0 1,1 0 0,-1 1-1,1-1 1,0 1 0,-1-1 0,1 1-1,-1 0 1,1 0 0,-1 0-1,0 0 1,1 1 11,0-1 20,0 0-1,1 0 1,-1 0 0,1-1-1,-1 1 1,0-1-1,1 0 1,-1 0 0,1 0-1,-1 0 1,1-1 0,-1 1-1,1-1 1,-1 0 0,0 0-1,0 0 1,1-1-1,-1 1 1,0-1 0,0 1-1,0-1 1,0 0-20,0-2-21,-3 3 63,0 0 25,0 0 0,0 0-1,0 1 1,-1-1-1,1 0 1,0 0 0,-1 0-1,1 0 1,0 1-1,-1-1 1,1 0-1,-1 0 1,0 1 0,0-1-67,1 0 27,-5-7 38,0 0-1,1 0 0,0-1 1,0 1-1,1-1 1,0 0-1,0-5-64,-4-20-258,-1-16 258,0-2 170,6 44-175,0-3 36,0 0 1,1 1 0,0-1-1,0-7-31,2 14 27,-1 0-1,1-1 0,0 1 1,0 0-1,0 0 0,0 0 1,1 0-1,0 0 0,0 0 1,0 1-1,0-1 1,0 1-1,3-3-26,4-6 62,-7 8-77,0 1-1,0 0 1,0 0 0,1 0 0,-1 0 0,1 0-1,0 1 1,0-1 0,0 1 0,0 0 0,0 0-1,1 0 1,-1 0 0,0 1 0,1-1 0,1 0 15,0 1 21,1-1 1,-1 0 0,0 0 0,4-2-22,-5 2 28,-1 0-1,1 0 1,-1 1-1,1 0 1,0 0-1,-1 0 1,1 0-1,0 0 1,0 1-1,1 0-27,-1-1 12,0 1 0,0-1-1,0 0 1,0 0 0,0 0-1,0-1 1,2 0-12,19-7 553,0 2-369,-22 6-193,1 0 0,-1 0 0,1 0 0,-1 0 0,1 1 0,-1-1 0,1 1 0,0 0 0,-1 0 0,1 0 0,1 1 9,5 0-6,-8-2 1,-1 1 0,1 0-1,0 0 1,0 1 0,0-1-1,0 0 1,0 1 0,0-1 0,0 1-1,0-1 1,-1 1 0,1 0 0,0 0-1,0 0 6,-1 0 4,0-1-1,-1 0 1,1 1-1,0-1 1,0 0 0,0 0-1,0 0 1,0 0-1,0 1 1,0-1-1,0-1 1,0 1-1,0 0 1,-1 0-1,1 0 1,0 0 0,0-1-1,0 1 1,0 0-1,0-1 1,0 1-4,23-11 176,-22 10-176,29-23 107,-28 22-100,0 0 1,-1-1 0,1 1 0,-1-1-1,1 0 1,-1 0 0,0 1 0,0-2-1,0 1 1,0 0 0,-1 0 0,0 0-1,1-1 1,-1 1 0,0-1 0,-1 1-1,1-1 1,0 0 0,-1 1 0,0-1-1,0 1 1,0-4-8,0-18-68,0 4 14,1-23 332,-1 31-136,1 0 0,-2-1 0,0-3-142,0-2 26,1 1 1,0 0-1,2 0 1,0 0 0,1 0-27,2-18 53,14-92-159,-15 106 222,-1 0 0,-1 0 0,-1 0 0,-2-21-116,0 29-134,1 10 135,0 0 1,0-1 0,-1 1-1,0 0 1,1 0-1,-2 0 1,0-4-2,-4-9 72,5 13-52,-1 0 0,1-1 1,-1 1-1,0 0 0,0 0 0,0 1 0,-2-3-20,-30-45 75,13 11-40,15 27-45,-1-1 0,0 2 0,-1-1 0,-2-1 10,-12-16 38,1-2 0,-9-19-38,12 19-236,15 26 264,-3-3-12,1 0-1,1 0 1,-3-7-16,6 14-3,0 0 1,1-1-1,-1 1 1,1-1-1,-1 1 1,1-1-1,0 1 1,0-1-1,0 1 0,0-1 1,0 1-1,0 0 1,1-1-1,-1 1 1,1-1-1,0 1 1,1-2 2,43-96-198,-39 87 264,-2-1-1,1 1 0,0-8-65,8-26 2,-8 20 26,-5 23-19,1 0-1,-1 0 1,1 0-1,0 1 1,0-1 0,1-2-9,0 3-14,-1 1 0,0-1 1,0 0-1,0 0 1,0 0-1,0 0 1,-1 0-1,1 0 1,-1 0-1,0 0 1,0 0-1,0 0 1,-1-2 13,1 4 9,0 0 1,0 0 0,0 0 0,0 0 0,0 0 0,0 0 0,0 0 0,0 1 0,0-1 0,0 0 0,0 0 0,0 0 0,1 0-1,-1 0 1,0 0 0,1 0-10,-1 0-5,1 1-1,-1 0 0,0-1 1,0 1-1,1 0 0,-1-1 1,0 1-1,0 0 0,0-1 1,0 1-1,0-1 0,1 1 1,-1 0-1,0-1 0,0 1 1,0-1-1,0 1 0,0 0 1,0-1-1,0 1 0,-1-1 1,1 1-1,0 0 0,0-1 1,0 1-1,0-1 0,0 1 1,-1 0-1,1-1 0,0 1 1,0 0-1,0-1 0,-1 1 1,1 0-1,0-1 0,-1 1 1,1 0-1,0 0 0,-1-1 1,1 1-1,0 0 0,-1 0 1,1 0-1,-1-1 6,1 1-37,-1 0 37,0 0 0,0-1 0,1 1 0,-1 0 0,0 0 0,0 0 1,0 0-1,1 0 0,-1 0 0,0 0 0,0 0 0,0 0 1,1 0-1,-1 1 0,0-1 0,0 0 0,0 1 0,-15 3-13,5 1 27,-1-2-1,-1 0 1,1 0 0,0-1-1,-13 0-13,-31 7 97,53-9-103,-8 3 16,-1 0-1,1 0 1,-1-2-1,0 1 0,0-2 1,0 1-1,1-2 1,-5 0-10,4-3-10,-5-1-114,-32 9 50,44-4 82,0 0 1,0 0 0,0 0 0,0-1 0,0 0 0,0 0-1,0 0 1,0-1 0,-4-1-9,4 1 16,-1 0 0,0 0 0,1 1 0,-1 0 0,0 0 1,-4 0-17,3 2-60,0-1 1,0 2-1,1-1 1,-1 0-1,1 1 1,-1 1-1,-3 1 60,7-3-31,-2 1 52,0 1 0,1 0 0,-1 0 0,1 0 1,-1 0-1,1 1 0,0 0 0,-2 3-21,3-3-5,-1-1 1,1 1-1,-1-1 0,0 0 1,0 0-1,0 0 0,0-1 1,0 1-1,-1-1 0,-2 1 5,-13 1 149,16-3-150,1-1 0,0 1 0,0 0 1,-1 0-1,1 0 0,0 0 0,0 1 0,0-1 0,0 1 1,0 0-1,0-1 0,-1 3 1,-12 12-1,14-14-1,0 1 0,0-1 0,0 0 0,0 1 1,-1-1-1,1 0 0,0-1 0,-1 1 0,0 0 0,1-1 0,-1 1 0,0-1 0,0 0 0,0 0 0,1 0 0,-1 0 0,0-1 0,0 1 1,-1-1 1,-72 2 48,35-7 10,40 6-72,0-1 0,0 1 0,1 0 0,-1 0 0,0 0 0,0-1 0,0 1 0,1 0 0,-1 0 0,0 0 0,1 0 0,-1 0 0,1 0 1,-1 1-1,1-1 0,-1 1 14,0 1-11,-4 5-3,1 0 0,0 0 0,1 1 0,-1-1 1,2 1-1,-1 0 0,1 0 0,1 0 1,0 0-1,0 0 0,1 0 0,0 1 14,-1-3-23,1 0 0,1 0 1,-1 0-1,1 0 0,0-1 0,1 1 0,2 5 23,14 26 25,-14-31-24,0 0 0,0 0 0,-1 1 0,0 0 0,0 0 0,-1 0 0,0 0-1,5 23 50,9 25-50,2 10-124,-16-57 139,-1 1 1,0 0-1,0-1 1,-1 1-1,0 0 1,-1 0-1,0-1 1,-1 1-1,1-1 1,-2 1-1,-2 7-15,1-10 8,0 1 1,0-1-1,-1 0 0,0 0 0,-4 3-8,5-6 3,0 1 0,0 0 0,1 0-1,0 0 1,-1 1 0,2-1 0,-1 1 0,1-1 0,-1 1 0,0 5-3,1 4-9,1-1 1,0 1-1,1-1 1,1 1-1,1 9 9,6 23-32,2 2 32,-7-35 5,-1-5 8,-1 0-1,1 0 1,-1 0-1,-1 0 0,0 0 1,0 1-1,0-1 1,-2 0-1,0 4-12,0 4 36,1-13-29,1-1 1,0 0-1,-1 1 1,0-1 0,0 0-1,0 0 1,0 0-1,-1 3-7,-7 16-35,9-19 49,-1 0 0,0 1 0,0-1 0,-1 0 0,1 0 0,-1 0 0,1 0 0,-1-1 0,0 2-14,-1-1-21,1 1-1,-1 0 1,1 0 0,1 0-1,-1 0 1,0 0 0,1 0-1,0 0 1,0 1 0,0 3 21,1 4 18,2-1 0,0 0 0,0 0 0,3 7-18,0 1-46,-3-10 42,0-1 0,1 1-1,1-1 1,-1 0 0,1 0 0,1 0-1,-1-1 1,1 0 0,1 1 0,4 4 4,-6-8 1,-1 0 1,0 1 0,0-1 0,0 0 0,0 1 0,-1 0 0,0-1 0,0 1 0,0 0 0,-1 0 0,2 4-2,-2 15 112,-2-21-121,1 0 1,0 0-1,0 0 1,0 0-1,1-1 1,-1 1-1,1 0 1,-1 0-1,1-1 1,1 2 8,7 9-2,4 4 59,-8-4-3296,-5-4 1255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25T09:05:23.313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17 1248,'0'1'30,"0"0"1,0 0-1,0 0 1,0 0-1,1-1 1,-1 1-1,0 0 0,1 0 1,-1 0-1,0 0 1,1 0-1,-1-1 1,1 1-1,0 0 1,-1 0-1,1-1 0,-1 1 1,1 0-1,0-1 1,0 1-1,-1 0 1,1-1-1,0 1 1,0-1-1,0 0 0,-1 1 1,1-1-1,0 0 1,0 1-1,0-1 1,0 0-1,0 0 1,0 0-1,0 0 0,0 0 1,0 0-1,0 0 1,1 0-31,6 0 47,1-1 1,-1 0 0,1-1 0,3 0-48,2-1 391,98-17 1934,-108 20-2283,0 0 0,0 1 0,0-1 0,0 1 0,0 0 0,1 0 0,-1 0 0,-1 0 0,1 1 0,0-1 0,0 1 0,0 0 0,-1 1 0,2 0-42,0 0 10,-1-1-1,0 1 1,1-1-1,-1 0 1,1 0 0,0 0-1,-1-1 1,1 0-1,0 0 1,0 0-1,1-1-9,20 0 82,0-2 0,-1-1-1,5-2-81,99-12 123,-93 13 250,-2 2-234,0 1 0,-1 2 0,29 5-139,-12-1 133,12-3-133,-59-2 0,12 1 0,0-1 0,0-1 0,0 0 0,0-1 0,0-1 0,0 0 0,3-2 0,-16 4 30,1 0 0,0 0 1,0 0-1,0 1 0,0-1 1,-1 1-1,1 0 0,0-1 0,0 1 1,0 1-1,0-1 0,0 0 1,0 1-1,0 0 0,0-1 1,-1 1-1,1 0 0,0 0 1,0 1-1,-1-1 0,1 1 0,-1-1-30,1 0-1,-1 0 0,0 0 0,0 0 0,0 0 1,1-1-1,-1 1 0,0-1 0,1 0 0,-1 0 0,1 0 0,-1 0 0,0 0 0,1 0 0,-1-1 0,0 1 1,38-13-18,-4 2-67,-23 10 48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26T15:03:42.58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313 5 832,'-1'0'109,"1"-1"0,-1 1-1,0-1 1,1 1 0,-1 0 0,1-1 0,-1 1-1,0 0 1,1-1 0,-1 1 0,0 0 0,0 0-1,1 0 1,-1 0 0,0 0 0,1-1 0,-1 1-1,0 1 1,0-1 0,1 0 0,-1 0 0,0 0-1,0 0 1,1 0 0,-1 1 0,0-1 0,1 0-1,-1 0 1,0 1 0,1-1 0,-1 1-109,-27 16-365,16-9 637,-18 7 849,0-2 1,-2 0-1122,8-5 547,1 2 0,0 1 0,0 1 1,-1 2-548,21-12 8,0 1-1,0-1 1,0 1 0,0 0 0,1 0 0,-1 0-1,1 0 1,-1 0 0,1 0 0,0 1 0,1-1 0,-1 1-1,0-1 1,1 1 0,0 0-8,-1 2 26,1 0 1,0 0-1,0 0 1,1 0-1,0 0 0,0 0 1,0 0-1,1 0 0,0 4-26,1-2 25,0 0-1,0 0 0,1 0 0,0 0 0,0 0 1,1 0-1,0-1 0,0 0 0,1 1 0,0-2 0,0 1 1,0-1-1,1 1 0,2 0-24,-1-1-17,1-1-1,-1 0 1,1 0-1,1 0 1,-1-1-1,0-1 1,1 1-1,0-1 1,0-1-1,0 0 1,0 0 17,3 0-53,0-1 1,0-1 0,0 0 0,0 0-1,0-1 1,-1-1 0,1 0-1,1-1 53,8-3-62,-1 0-1,0-2 1,0-1-1,-1 0 1,0-1-1,-1-1 1,0-1-1,0-1 1,5-6 62,-19 16 123,0 0 0,-1 0 0,0-1 0,0 0 1,0 0-1,0 0 0,0 0 0,-1 0 0,1 0 1,-1-1-1,0 1 0,-1-1 0,1 1 0,-1-1 0,0 0 1,0 0-1,0 0 0,-1 1 0,0-1 0,1 0 1,-2 0-1,1 0 0,-1 0 0,0 0 0,0 1 0,0-1 1,0 0-1,-1 1 0,0-1 0,0 1 0,0-1-123,-1-1 30,0 1-1,0-1 1,0 1-1,-1 0 1,0 0-1,0 1 0,0-1 1,0 1-1,-1 0 1,0 0-1,0 0 1,0 1-1,0 0 1,0 0-1,-1 0 0,1 0 1,-1 1-1,0 0 1,0 0-1,0 1 1,0 0-1,0 0 1,-2 0-30,-4 0 59,-21-4 137,32 4-212,0 1-1,0 0 1,0 0 0,0-1 0,0 1 0,0 0 0,0-1-1,0 1 1,0-1 0,0 1 0,0-1 0,0 0 0,1 1-1,-1-1 1,0 0 0,0 1 0,1-1 0,-1 0 0,1 0-1,-1 0 1,0 0 0,1 0 0,0 1 0,-1-1-1,1 0 1,-1 0 16,1 0-154,0 0 0,0 0-1,0 1 1,1-1 0,-1 0-1,0 1 1,0-1 0,0 0-1,0 0 1,1 1-1,-1-1 1,0 1 0,1-1-1,-1 0 1,0 1 0,1-1-1,-1 0 155,4-5-1450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25T09:05:24.984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24 224,'2'-1'11,"0"1"1,0 0-1,0 0 0,1 0 1,-1 0-1,0 0 0,0 1 1,0-1-1,0 1 0,0-1 1,0 1-12,12 2-8,73 1 43,-34-2 112,-28-2 250,0-1 0,0-1-397,31-1 891,50 1-522,-17 0-279,17 5-90,-53-1 0,1-1 0,-1-3 0,7-3 0,71-7 890,-126 12-761,1 1 0,-1-1 0,1 1-1,-1 0 1,1 0 0,-1 0 0,0 1 0,4 1-129,-2-1 7,0 0 1,0 0 0,0 0 0,3-1-8,0 1-35,0-2 0,1 1 1,-1-1-1,0-1 0,1 0 1,-1 0-1,0-1 0,0 0 1,0-1-1,0 0 0,0 0 1,3-3 34,13-6-971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25T09:05:38.031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0 100 480,'1'0'12,"0"1"0,0-1 0,0 0 0,0 1 0,0-1-1,0 1 1,0-1 0,0 1 0,0-1 0,0 1 0,-1 0 0,1-1 0,0 1 0,-1 0 0,1 0 0,0-1 0,-1 1-1,1 0 1,-1 0 0,1 0 0,-1 0-12,1 0 17,0 0 47,0-1 0,0 0 0,0 1 0,1-1 0,-1 0 0,0 0 0,0 0 0,0 0 0,0 0 0,1 0 0,-1 0 0,0 0 0,0 0 0,0-1 0,1 1-64,38-10 3104,38-4-3104,-39 9 137,0 2 0,0 2-1,27 2-136,-14 1 22,0-2-1,33-6-21,-13-5 107,-39 6 224,14-1-331,-36 5 190,1 1 0,0 1 0,-1-1 0,1 2 0,-1-1 0,1 2-190,6 0 40,0 0 0,0-1 0,0-1 0,16 0-40,74-10 75,-58 4-171,19 2 96,-15 5 56,6 3-56,-17-1 13,-15-4-22,-1 0-1,1-2 0,26-5 10,-11 1 115,3 2-115,20 1 68,42-3-302,40 7 234,-93 3 434,-33-1-310,1-1-1,-1-2 1,0 0-1,2-2-123,24-5-1397,28-10 1397,-4 1-2757,-35 8 677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25T09:05:39.516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91 224,'2'-1'23,"0"0"1,1 0-1,0 0 0,-1 0 0,1 0 1,0 0-1,-1 1 0,1-1 0,0 1 1,0 0-1,-1 0 0,4 0-23,20-3 654,-12-2-175,1 1-1,0 0 0,0 2 0,1-1 0,-1 2 1,7 0-479,82-3 880,-67 3-881,-1-3 1,23-4 0,19-3 417,-37 7-19,0 1 1,0 3-1,0 1 1,26 5-399,-32-3 11,0-2-1,1-1 1,-1-2 0,0-1-1,9-3-10,81-18-32,-120 24 37,-1 0-1,1 1 1,-1-1 0,1 1-1,-1 0 1,1 1-1,-1-1 1,1 1-1,-1-1 1,0 2-1,0-1 1,0 0-1,0 1 1,2 1-5,23 12-192,1-5 38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25T09:05:41.609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81 640,'8'-3'187,"0"-1"0,0 2 1,1-1-1,-1 1 0,0 0 0,1 0 0,0 1 0,3 0-186,4 1 453,1 0 1,-1 0 0,1 2 0,1 0-455,21 3 81,0-2 1,0-2-1,0-2 0,0-1 0,27-6-81,54-13 411,17-10-411,-113 26 101,-19 3-100,0 1 1,-1 0 0,1 1-1,0-1 1,0 1 0,0 0-1,0 0 1,0 0 0,0 1-1,0-1 1,0 1 0,0 1-1,-1-1 1,1 1 0,0 0-1,3 1-1,5 6-2405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25T09:05:43.031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89 1568,'13'-7'227,"-7"3"62,1 1 0,-1-1 0,1 1 0,0 1 0,0-1 0,0 1 0,0 0 0,7 0-289,23 3 823,10 4-823,-23-3-4,0 0-1,0-1 0,0-1 1,13-3 4,-5-1 348,0 1-1,0 2 1,0 1 0,0 1-1,31 6-347,-41-3 55,1-1-1,-1-1 1,1-1-1,-1-2 0,15-1-54,3-2 52,-2 0-136,9-3 84,-4 0 210,0 2 0,1 2 0,24 1-210,-58 3 8,1 0 1,-1 1 0,0 0-1,8 2-8,-8-1 0,0-1-1,1 0 0,-1 0 1,8-1 0,5-2-414,0-2 0,-1 0 1,0-1-1,1-2 0,-2 0 1,1-1-1,12-7 414,6-2-2480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26T15:04:17.48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337 45 3392,'-3'-3'185,"-1"-1"1,1 0-1,-1 1 1,1-1-1,-1 1 1,0 0 0,-1 0-1,1 1 1,0-1-1,-1 1 1,1 0-1,-1 0 1,0 1-1,1-1 1,-1 1-1,0 0 1,0 0-1,0 1 1,0-1-1,0 1 1,0 0-1,0 1 1,0-1-1,0 1 1,0 0-1,0 0 1,0 0-1,0 1-185,-10 5 141,1 0-1,0 1 1,1 1-1,0 0 1,0 0-1,1 1 0,0 1 1,1 0-1,-8 10-140,11-11 108,0 1 0,1 0-1,0 1 1,0 0-1,1 0 1,1 0 0,0 0-1,1 1 1,0 0 0,1 0-1,-1 11-107,3-17 56,1 1-1,0-1 1,1 1-1,0 0 1,0-1-1,0 0 1,1 1-1,0-1 1,1 0-1,-1 0 1,1 0 0,1 0-1,-1 0 1,1-1-1,1 0 1,-1 0-1,1 1-55,4 4 46,1-1 0,0 1 0,0-1 0,1-1 0,1 0 0,-1-1 0,1 0 0,8 4-46,-9-8-57,-1 0 0,0 0 0,1-1 0,0 0 0,-1 0 0,11 0 57,3-1 174,1 0 0,13-2-174,-27-1 106,1 0 1,0 0-1,-1-1 1,1 0-1,-1-1 1,0-1-1,0 0 0,0 0 1,0-1-1,-1 0-106,-4 2 60,0-1-1,-1 0 0,1 0 0,-1 0 0,0 0 0,0-1 0,0 0 0,-1 0 0,0 0 0,0-1 0,0 1 0,-1-1 1,1 0-1,-2 0 0,1 0 0,0 0 0,0-6-59,2-12 366,-2 0 1,-1 0-1,-1 0 1,-1-1-1,-2-10-366,1 16-120,1 10 128,-1-1 0,0 0 1,-1 0-1,1 1 0,-2-1 0,0 0-8,2 7 29,0-1 0,-1 1 0,1 0 0,-1 0 0,0 0 0,0 0 0,0 0 0,0 1 0,0-1 0,-1 1 0,1-1 0,-1 1 0,0 0 0,0 0 0,1 0 0,-1 0 0,-1 1-1,-1-2-28,-9-2 162,1 1-1,-15-3-161,14 5-545,1-2 0,-13-5 545,20 6-1910,2-2-5236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26T15:04:21.80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520 75 5632,'-2'-3'234,"0"-1"1,-1 1-1,1 0 0,-1 1 1,0-1-1,0 0 0,0 1 1,0-1-1,0 1 1,0 0-1,-4-1-234,1-1-353,-1 1-1,0 0 1,0 1 0,0 0 0,0 0-1,0 0 354,-10 0 328,1 1-1,0 0 0,0 1 1,-1 1-1,1 1 0,0 0 1,-9 3-328,-4 1 873,1 2 1,0 1-1,-20 11-873,32-14 302,0 2-1,1 0 0,0 0 1,1 1-1,0 1 0,0 1 0,-2 2-301,12-9 45,0 0 0,1 0 0,-1 1 0,1-1 0,0 1 0,0 0 0,0-1-1,0 1 1,1 1 0,0-1 0,0 0 0,1 0 0,-1 1 0,1-1 0,0 1-1,1-1 1,-1 1 0,1 0 0,0-1 0,0 1 0,1-1 0,0 1 0,1 5-45,2 4-35,1 0 0,1 0 1,0 0-1,1-1 0,0 0 1,1 0-1,1-1 1,0 1-1,1-2 0,0 0 1,1 0-1,0-1 0,1 0 1,0-1-1,1 0 0,8 4 35,-5-4 50,1-1 0,-1 0 0,2-2 1,-1 0-1,1-1 0,0 0 0,0-2 0,0 0 0,1-1 0,0-1 0,-1-1 0,1 0 0,19-3-50,-12 0-209,1-2 0,-1-1 0,0-1 0,0-2 0,-1 0 0,0-2 1,6-3 208,-14 4 290,0 0 0,-1-1 0,0-1 0,-1 0 1,0-1-1,-1 0 0,0-1 0,-1-1 0,-1 0 1,9-13-291,-17 21 124,0-1 0,0 0 0,0 1 0,-1-2 0,0 1 0,0 0 0,-1-1 0,0 1 1,0-1-1,-1 0 0,0 1 0,0-1 0,-1-1-124,0 2 100,-1 0-1,0 0 1,0 0-1,0 1 1,-1-1 0,0 1-1,0-1 1,-1 1-1,0-1 1,0 1 0,0 0-1,-1 0 1,0 1-1,-4-6-99,-7-5-115,0 2-1,0-1 1,-1 2-1,-1 0 1,-1 1-1,1 1 1,-2 0-1,0 1 0,0 2 1,0 0-1,-1 0 1,-15-2 115,-1 3-2587,-4 4 769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27T13:15:12.883"/>
    </inkml:context>
    <inkml:brush xml:id="br0">
      <inkml:brushProperty name="width" value="0.1" units="cm"/>
      <inkml:brushProperty name="height" value="0.1" units="cm"/>
    </inkml:brush>
  </inkml:definitions>
  <inkml:trace contextRef="#ctx0" brushRef="#br0">576 88 640,'-1'-10'325,"1"8"-281,-1 1 0,1 0 1,0 0-1,0-1 0,0 1 0,-1 0 1,1 0-1,-1 0 0,1 0 0,-1-1 1,1 1-1,-1 0 0,0 0 0,1 0 1,-1 0-1,0 0 0,0 0 0,0 1 0,0-1 1,1 0-1,-1 0 0,0 1 0,-1-1 1,0 0-45,-12-8 1865,0 1 0,-1 1 0,-2 0-1865,8 3 189,0 1 1,-1 0 0,0 1 0,0 0-1,-7-1-189,11 3 39,1 0 0,-1 1 0,0-1 0,0 1 0,0 0 0,1 1 0,-1-1 0,1 1 0,-4 2-39,-10 4 638,1 1-1,-1 2-637,16-9 86,-31 18 105,2 1-1,0 1 0,-1 3-190,15-9 474,0 1-1,1 1 1,1 0-1,0 1 1,-4 9-474,7-9 225,1 1 0,1 0 0,1 0-1,1 1 1,1 0 0,-3 14-225,10-31 4,0 0 0,0 0-1,1 0 1,0 0 0,-1 0-1,1 0 1,1 0 0,-1 0 0,1 0-1,-1 0 1,1 0 0,0 0-1,1 0 1,-1 0 0,1 0 0,0 0-4,1 1 5,0 0 0,1 1 0,0-1 1,0 0-1,0-1 0,1 1 0,0-1 1,0 0-1,4 3-5,9 4 8,0-1 1,1 0-1,0-2 1,0 0 0,17 4-9,-20-7 17,0-2 1,0 1 0,0-2 0,1 0-1,-1-1 1,1-1 0,-1 0 0,1-2 0,15-2-18,43-6 155,-10 2-249,0-3 1,23-8 93,-80 17 22,1-1 0,0 0 0,-1-1 1,0 0-1,0 0 0,0-1 1,-1 0-1,1 0 0,-1-1 1,0 0-1,-1 0 0,7-7-22,-6 3 176,0 1-1,-1-1 0,0-1 0,-1 1 1,0-1-1,0 0 0,-1 0 1,0 0-1,1-9-175,-2 7 13,-1 0 0,0 0 0,0 0 0,-2 0 0,1 0 0,-2-1 0,0 1 0,0-2-13,-1 7 56,0 0-1,0 0 1,0-1-1,-1 1 1,-1 1 0,1-1-1,-1 0 1,-1 1-1,1 0 1,-1 0-1,0 0 1,-1 1-1,-1-2-55,-8-6 3,1 1 0,-2 1-1,0 0 1,0 1 0,-1 0-1,0 2 1,-1 0 0,0 1-1,-1 1 1,1 0 0,-1 1-1,-9 0-2,-20-4-692,17 5-3394,23 5-2543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27T13:15:39.556"/>
    </inkml:context>
    <inkml:brush xml:id="br0">
      <inkml:brushProperty name="width" value="0.1" units="cm"/>
      <inkml:brushProperty name="height" value="0.1" units="cm"/>
    </inkml:brush>
  </inkml:definitions>
  <inkml:trace contextRef="#ctx0" brushRef="#br0">307 20 3232,'-11'-9'1551,"6"3"-281,4 5-1257,0 1-1,0-1 0,0 1 1,0-1-1,0 1 1,0 0-1,0-1 0,0 1 1,0 0-1,0 0 1,0-1-1,0 1 0,0 0 1,0 0-1,0 0 0,-1 0 1,1 1-1,0-1 1,0 0-13,-25 7 57,17-5 77,-8 3 448,0 0 0,0 1 0,1 1 0,0 0 0,0 1 0,0 1 0,-3 4-582,14-9-15,0 0 0,1 1-1,-1 0 1,1 0-1,0 0 1,1 0 0,-1 1-1,1-1 1,0 1 0,1 0-1,-1 1 16,-5 15 29,1 0 0,-1 11-29,4-18-38,-8 43 136,1 12-98,7-38 857,3-24-734,1 0-1,0 0 1,0 1 0,1-1 0,0 0 0,1 0 0,0 0 0,0 0 0,0-1 0,1 1 0,3 5-123,5 10 182,2 1 1,14 19-183,-24-38 0,1 1 0,0-1 0,1-1 0,-1 1 0,1-1 0,-1 1 0,1-1 0,1-1-1,-1 1 1,1-1 0,-1 0 0,3 1 0,6 1-17,0 0 0,-1-1 0,1-1 1,0 0-1,1-1 17,6 1 34,0 0 0,0-2 0,0 0 0,0-2 1,7-1-35,-18 1 11,0 0 1,0-1-1,-1-1 1,1 0-1,-1 0 1,0-1-1,0 0 1,0 0-1,0-1 1,-1 0-1,1-1 1,1-2-12,45-41 66,27-21 220,-75 65-228,0 0 0,-1-1-1,1 0 1,-1 0 0,0-1 0,3-4-58,-7 7 134,0 1-1,0-1 1,0 0 0,-1 0-1,1-1 1,-1 1 0,0 0-1,0 0 1,0-1 0,-1 1-1,0 0 1,1-1 0,-1 1 0,-1-2-134,-2-26 424,-1 1 1,-1 0-1,-2 1 1,-1 0-1,-2-1-424,6 19 5,0 1 1,-1 0-1,0 1 1,-1-1-1,0 1 0,-3-3-5,6 9 14,0 0 0,-1 0 0,1 1 0,-1-1 0,0 1-1,0 0 1,0 0 0,0 0 0,-1 0 0,1 1 0,-1 0 0,1 0-1,-1 0 1,0 0 0,-3 0-14,-37-5-446,0 2-1,0 2 1,-33 3 446,72 0-240,-12 1-1973,3 4-5189</inkml:trace>
  <inkml:trace contextRef="#ctx0" brushRef="#br0" timeOffset="7096.746">1002 282 1152,'0'-1'22,"-1"-8"345,0 9-365,1 0-1,0-1 0,0 1 1,0 0-1,0 0 0,0 0 1,0-1-1,0 1 1,0 0-1,1 0 0,-1 0 1,0-1-1,0 1 0,0 0 1,0 0-1,0 0 1,0-1-1,0 1 0,0 0 1,0 0-1,1 0 0,-1 0 1,0-1-1,0 1 0,0 0 1,0 0-1,0 0 1,1 0-1,-1 0 0,0 0 1,0-1-1,0 1 0,1 0 1,-1 0-1,0 0 1,0 0-1,0 0 0,1 0 1,-1 0-2,-1-3 4180,-7-2-3145,4 6-1014,-1-1-1,1 1 0,-1 0 0,1 0 1,0 0-1,-1 1 0,1-1 0,0 1 0,0 0 1,0 1-1,-4 2-20,4-3 17,0 0-21,-47 30 210,46-29-184,1 1 0,0-1 0,0 1 0,0 0 0,1 0 0,-1 0 0,1 0 0,0 1 0,-3 4-22,6-8 2,-1 0-1,1 0 0,0 0 1,-1 0-1,1 0 1,0 0-1,-1 0 0,1 0 1,0 0-1,0 0 0,0 0 1,0 0-1,0 0 0,0 0 1,0 0-1,0 0 0,0 0 1,1 0-1,-1 0 0,0 0 1,1 0-1,-1 0 0,1 0 1,-1 0-1,1 0 1,-1 0-1,1 0 0,0 0 1,0 0-1,-1-1 0,1 1 1,0 0-1,0 0 0,0-1 1,0 1-1,-1-1 0,1 1 1,0-1-1,0 1 0,1-1-1,5 3 8,0-1 0,0 0 0,0 0 0,1-1 0,4 1-8,-4-1 2,141 21 153,-147-22-142,5 2 119,1-1 1,0 1 0,0 0 0,-1 1 0,1 0-133,-7-3 91,0 1 1,0-1-1,0 1 1,0-1-1,0 1 1,0-1 0,0 1-1,0 0 1,0-1-1,0 1 1,0 0-1,0 0 1,0 0 0,-1 0-1,1 0 1,0 0-1,-1 0 1,1 0-1,-1 0 1,1 0 0,-1 0-1,1 0 1,-1 0-1,0 1 1,1-1 0,-1 0-1,0 0 1,0 0-1,0 0 1,0 1-1,0-1 1,0 0 0,0 0-1,-1 0 1,1 0-1,-1 1-91,-1 3 156,0 0 0,-1 0 0,0-1 0,0 0 0,0 1 0,0-1 0,-1 0 0,0-1 0,1 1 0,-2-1 0,1 1 0,0-1 0,-4 1-156,-6 5 92,0-2 0,-1 0 0,-13 5-92,19-9-142,-1 0 1,1 0-1,0-1 0,-1 0 0,0-1 1,1 0-1,-1 0 0,0-1 0,0-1 1,1 1-1,-1-2 0,-3 0 142,7 0-1077</inkml:trace>
  <inkml:trace contextRef="#ctx0" brushRef="#br0" timeOffset="7698.218">1282 418 5984,'-2'2'355,"0"1"1,1-1-1,-1 1 0,1 0 1,0 0-1,0-1 1,0 1-1,0 0 0,0 0 1,1 0-1,0 0 1,-1 0-1,1 0 0,0 1-355,-4 22 2763,-1-11-2093,2 1-1,-1 0 0,2 0 0,-1 13-669,4-36-34,0 0 0,1 1 0,-1-1 0,2 1 0,-1 0 0,1-2 34,6-17-995,0-4 26,20-63-876,-23 77 1882,0 1 0,1 0 0,0 0-1,2 1 1,-1-1-37,-7 13 139,1-1 1,-1 0-1,0 1 0,1-1 0,-1 1 0,1-1 0,-1 1 0,1 0 0,-1-1 0,1 1 1,0 0-1,0 0 0,0 0 0,0 0 0,0 1 0,1-1-139,-2 1 74,1 0 1,-1 0-1,0 0 0,0 0 0,1 0 0,-1 0 0,0 1 1,1-1-1,-1 1 0,0-1 0,0 1 0,0-1 1,0 1-1,1 0 0,-1-1 0,0 1 0,0 0 0,0 0 1,-1 0-1,1 0 0,0 0 0,0 0 0,0 0 0,-1 0 1,1 0-1,0 1-74,112 165 357,-111-163-495,1 0 0,-1-1-1,1 1 1,0-1 0,0 1 0,0-1-1,1 0 1,-1 0 0,1 0 0,-1-1-1,1 0 1,0 1 0,3 0 138,-2-3-1507,-5-1-940,-7-3-2239,-10 3 1513,-7 1 885</inkml:trace>
  <inkml:trace contextRef="#ctx0" brushRef="#br0" timeOffset="8035.221">1328 524 6240,'20'-11'2304,"-1"0"-1792,14-5-160,-11 10 192,6-3-384,-2-1-160,1 4 0,-2-5-160</inkml:trace>
  <inkml:trace contextRef="#ctx0" brushRef="#br0" timeOffset="8391.849">1706 264 6560,'1'17'6238,"-2"14"-3722,1-10-1852,0-13-617,0-1 0,1 1 0,0-1 0,0 0 0,1 1 0,0-1 0,0 0 0,1 0 0,-1 0 0,3 3-47,-3-7 3,0 0 1,0 0 0,0 0 0,0 0-1,1-1 1,-1 1 0,1-1-1,-1 1 1,1-1 0,0 0-1,0 0 1,0 0 0,0-1 0,0 1-1,0-1 1,1 1 0,-1-1-1,0 0 1,1 0 0,-1-1-1,1 1 1,-1-1 0,2 0-4,30 0 241,0-2-1,28-5-240,17-1-2257,-43 6-3668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27T13:15:30.811"/>
    </inkml:context>
    <inkml:brush xml:id="br0">
      <inkml:brushProperty name="width" value="0.1" units="cm"/>
      <inkml:brushProperty name="height" value="0.1" units="cm"/>
    </inkml:brush>
  </inkml:definitions>
  <inkml:trace contextRef="#ctx0" brushRef="#br0">334 180 2656,'-114'5'3413,"45"0"-1434,63-5-1927,0 0 0,0 1-1,-1 0 1,1 0 0,0 0 0,0 1 0,0 0 0,0 0 0,1 1 0,-1 0-1,0 0-51,2 0 86,-1 0-1,1 1 0,0 0 1,0 0-1,0 0 0,1 0 1,0 0-1,-1 1 0,1 0 1,1-1-1,-1 1 0,0 4-85,-4 6 194,2 1 0,-1 0 0,2 0 0,1 0 0,0 1 0,1-1 0,0 1 0,1 9-194,1-15 19,1 0 0,-1-1 0,2 1-1,-1-1 1,2 1 0,-1-1 0,2 0 0,-1 1 0,1-1 0,1-1 0,-1 1 0,2-1 0,5 8-19,-6-10 44,0-1 1,1-1 0,0 1-1,0-1 1,0 0 0,1 0-1,-1-1 1,1 0 0,0 0-1,1 0 1,-1-1 0,1 0-1,-1-1 1,6 2-45,-2-2 61,1 0 1,-1-1-1,1 0 1,0-1-1,-1 0 1,1-1-1,-1 0 1,1-1-1,10-3-61,26-8-5,0-3 0,-1-1-1,18-11 6,-54 22 155,-1 1-1,0-2 0,0 1 0,0-1 1,-1-1-1,0 0 0,-1 0 1,1-1-1,-2 0 0,1 0 0,-1-1 1,-1 0-1,1 0 0,3-10-154,-8 13 155,1-1 0,-2 1-1,1-1 1,-1 0 0,0 0-1,0 1 1,-1-1-1,-1-4-154,0-4 169,0 0 0,-2 0 0,-2-9-169,4 20 64,-1 0-1,0 0 1,0 0 0,0 0-1,0 1 1,-1-1-1,0 1 1,0 0 0,0-1-1,0 1 1,-1 1-1,-1-3-63,-2 1 25,1 0-1,-1 0 1,1 1-1,-1-1 1,0 2-1,-1-1 1,-5-1-25,-11-3 200,-1 1 1,-1 2-1,1 0 1,-15 1-201,39 3 23,-23 0-435,-1 1 1,1 1-1,0 1 0,0 1 1,-8 3 411,-5 2-8971,20-5 4678</inkml:trace>
  <inkml:trace contextRef="#ctx0" brushRef="#br0" timeOffset="21305.2">820 398 4160,'0'9'745,"0"-2"508,0-1-1,0 0 1,1 1 0,0-1-1,0 0 1,2 6-1253,-1-5 94,1-1-1,0 0 1,0 0 0,0 0 0,1 0-1,0-1 1,0 1 0,0-1-1,1 0 1,0 0 0,0-1-1,0 1 1,0-1 0,3 1-94,-7-4-60,0-1 0,-1 1 0,1-1 0,0 1 0,0-1 0,0 0 0,-1 1 0,1-1 0,0 0 0,0 0 0,0 0 0,0 1 0,-1-1 0,1 0 0,0 0 0,0 0 0,0 0 0,0-1 0,0 1 60,0 0-14,-1 0 0,0-1 1,1 1-1,-1-1 0,0 1 1,1 0-1,-1-1 1,0 1-1,1-1 0,-1 1 1,0-1-1,0 1 1,0 0-1,1-1 0,-1 1 1,0-1-1,0 1 1,0-1-1,0 1 0,0-1 1,0 1-1,0-1 1,0 0-1,0 1 0,0-1 1,0 1-1,0-1 1,-1 1-1,1 0 0,0-1 1,0 1-1,0-1 1,-1 1 13,-3-19 177,1 0 0,1 0 1,0-1-1,2-11-177,-1 19 69,1 0-72,0 0 0,1-1 0,0 1-1,1 0 1,0 0 0,1 0 0,1 0 0,0 0-1,0 1 1,4-7 3,-8 17-13,1 1 1,-1-1-1,0 0 0,1 0 0,-1 0 0,1 1 0,0-1 1,-1 0-1,1 1 0,0-1 0,-1 0 0,1 1 0,0-1 1,-1 1-1,2-1 13,-2 1 24,1 0-1,-1 0 1,0 0 0,0 0 0,1 0 0,-1 0 0,0 0-1,1 0 1,-1 0 0,0 0 0,0 0 0,1 0 0,-1 1-1,0-1 1,0 0 0,1 0 0,-1 0 0,0 0-1,0 1 1,0-1 0,1 0 0,-1 0 0,0 0 0,0 1-1,0-1 1,1 0 0,-1 0 0,0 1 0,0-1 0,0 0-24,2 4 256,-1 0 0,0 0 0,1 0 0,-1 0 0,0 3-256,-1-7 0,2 15 227,1-1 1,1 1-1,0-1 0,1 0 1,1 0-228,-5-12 15,0 1 1,1 0-1,-1 0 1,1-1-1,-1 1 1,1-1 0,0 1-1,0-1 1,0 0-1,0 0 1,1 1 0,-1-2-1,0 1 1,1 0-1,0 0 1,-1-1-1,1 1 1,0-1 0,0 0-1,0 0 1,-1 0-1,1 0 1,0-1-1,0 1 1,0-1 0,1 0-1,0 0-15,-1 0-114,0 0 0,0-1-1,-1 1 1,1-1 0,0 0-1,-1 0 1,1 0 0,-1 0-1,1-1 1,-1 1 0,0 0-1,1-1 1,-1 0 0,0 0 0,0 0-1,0 1 1,0-2 0,0 1-1,-1 0 1,1 0 0,-1-1-1,1 0 115,4-8-858,-1-1 0,0 1 0,-1-1 0,2-8 858,6-14-501,-12 33 509,1 0-1,-1-1 0,1 1 0,0 0 1,0-1-1,0 1 0,-1 0 0,1 0 1,0 0-1,1 0 0,-1 0 0,0 0 1,0 0-1,0 0 0,1 0 0,-1 0 1,0 1-1,1-1 0,-1 0 0,1 1-7,0-1 88,0 1-1,0 0 1,1-1-1,-1 1 1,0 0-1,1 1 0,-1-1 1,0 0-1,0 0 1,1 1-1,-1 0 1,1 0-88,7 3 358,0 0 0,0 1 0,-1 1 0,1-1 1,1 3-359,-5-4-42,-1-1-10,36 28-1276,-37-27-413,0-1 0,0 1 0,-1 0 0,0 1 0,2 1 1741,0 4-1829</inkml:trace>
  <inkml:trace contextRef="#ctx0" brushRef="#br0" timeOffset="21635.5099">1391 319 7392,'-1'1'107,"0"0"0,1 0 0,-1-1 0,0 1 1,1 0-1,-1 0 0,0 0 0,1 0 0,-1 0 0,1 0 0,-1 0 1,1 0-1,0 0 0,-1 0 0,1 0 0,0 0 0,0 0 1,0 0-1,0 0 0,0 0 0,0 0 0,0 1 0,0-1 1,0 0-1,0 0 0,1 0 0,-1 0 0,0 0 0,1 0 0,-1 0 1,1 0-1,-1 0 0,1 0 0,-1 0 0,1-1 0,0 1 1,0 0-1,-1 0 0,2 0-107,3 4-80,1-1 0,1 1 0,-1-1 0,0-1 0,7 4 80,11 5-179,2 10-81,-21-17 244,1 0 1,0-1 0,0 1-1,1-1 1,-1 0-1,2 0 16,-5-3 51,0 0-1,0 0 1,0 0-1,-1-1 0,1 1 1,0-1-1,0 0 0,0 0 1,0 0-1,0 0 1,0 0-1,0-1 0,0 1 1,0-1-1,-1 0 1,1 0-1,0 0 0,1-1-50,13-7 198,-1-1 1,-1 0-1,0-1 0,-1-1 0,0-1 0,7-7-198,19-17-154,9-1-2065,-33 28-1263</inkml:trace>
  <inkml:trace contextRef="#ctx0" brushRef="#br0" timeOffset="21968.455">1302 235 8896,'-8'-8'3296,"18"5"-2560,5-7-224,-1 3 448,9-8-640,9-7-64,10 0-160,0-2-512,0 2 224,-4 4-2656,-2 5 1568,-8 9-2720</inkml:trace>
  <inkml:trace contextRef="#ctx0" brushRef="#br0" timeOffset="22315.691">1490 301 8800,'11'-3'3264,"5"-7"-2528,10-2-224,-8 4 1696,9-3-1312,3-1-225,7-4-415,3-1-992,4-5 385,-2-3-6689</inkml:trace>
  <inkml:trace contextRef="#ctx0" brushRef="#br0" timeOffset="23738">1927 176 5472,'1'3'750,"1"0"0,-1 0 1,0 0-1,0 0 0,0 0 0,-1 0 1,1 0-1,-1 0 0,1 2-750,-2 32 2970,0-30-2754,1 1-1,0-1 1,0 0-1,1 0 1,0 4-216,1-4 256,3 10-453,-5-17 185,0 1 1,0-1-1,0 0 0,1 0 1,-1 0-1,0 0 0,0 0 0,0 0 1,0 0-1,0 0 0,0 0 1,0 0-1,0 0 0,0 0 1,0 0-1,0 0 0,0 0 1,1 1-1,-1-1 0,0 0 0,0 0 1,0 0-1,0 0 0,0 0 1,0 0-1,0 0 0,0 0 1,0 0-1,1 0 0,-1 0 1,0 0-1,0 0 0,0 0 1,0 0-1,0-1 0,0 1 0,0 0 1,0 0-1,0 0 0,0 0 1,1 0-1,-1 0 0,0 0 1,0 0-1,0 0 12,5-9-648,-4 3 306,1 0-1,-1-1 1,0 1 0,-1 0 0,1-1-1,-1-5 343,0 5-130,0 0 0,0-1 0,1 1 0,0 0 0,1-1 130,-2 8-1,0 0 0,1-1 0,-1 1 0,0 0 0,0 0 1,0 0-1,1 0 0,-1 0 0,0-1 0,1 1 0,-1 0 0,0 0 0,0 0 0,1 0 1,-1 0-1,0 0 0,0 0 0,1 0 0,-1 0 0,0 0 0,1 0 0,-1 0 0,0 0 0,0 0 1,1 0-1,-1 0 0,0 1 0,0-1 0,1 0 0,-1 0 0,0 0 0,0 0 0,1 1 1,9 4 51,8 6-3,1-1 0,0-1 0,0 0 0,18 4-48,-24-9 47,0-1-1,1 0 1,0-1-1,-1 0 1,1-1-1,0 0 1,12-2-47,-22 1 110,-1-1 1,1 1 0,-1-1-1,0 1 1,1-1 0,-1 0-1,0 0 1,0-1 0,0 1-1,0-1 1,0 0 0,0 1-1,0-1 1,0-1-111,-1 2 113,-1-1-1,1 0 1,-1 0 0,0 0-1,1 0 1,-1 0 0,0 0-1,0 0 1,-1-1 0,1 1-1,0 0 1,-1 0 0,1-1-1,-1 1 1,0 0 0,0-1-1,0 1 1,0-1 0,0 1-1,0-2-112,-4-21 263,-1-1-1,-1 1 0,-1-1 1,-5-7-263,-7-30 43,19 63-62,-1-1 0,1 0 0,0 0 0,0 0 0,-1-1-1,1 1 1,0 0 0,0 0 0,0 0 0,0 0-1,0 0 1,1 0 0,-1 0 0,0 0 0,0 0 0,1 0-1,-1 0 1,1 0 19,-1 1-127,1-1 0,-1 1 0,1 0 0,-1-1 0,1 1 0,-1 0 0,1 0 0,-1-1 0,1 1 0,-1 0 0,1 0 0,-1 0 0,1 0 0,0-1 0,-1 1 0,1 0 0,-1 0-1,1 0 1,-1 0 0,1 1 0,0-1 0,-1 0 0,1 0 0,-1 0 0,1 0 0,-1 1 0,1-1 0,-1 0 0,1 0 0,-1 1 0,1-1 0,-1 0 127,8 6-2117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27T13:15:57.461"/>
    </inkml:context>
    <inkml:brush xml:id="br0">
      <inkml:brushProperty name="width" value="0.1" units="cm"/>
      <inkml:brushProperty name="height" value="0.1" units="cm"/>
    </inkml:brush>
  </inkml:definitions>
  <inkml:trace contextRef="#ctx0" brushRef="#br0">490 45 4736,'-1'-1'213,"-1"1"0,0-1 1,0 0-1,0 0 0,1-1 1,-1 1-1,0 0 0,1-1 1,0 1-1,-1-1 0,1 1 0,-1-1-213,0 0 197,1 0 0,-1 0 0,0 0 0,0 0 0,0 0-1,-1 0 1,1 1 0,0 0 0,-1-1 0,0 1-197,-3-2 9,0 2 1,0-1 0,-1 1-1,1 0 1,0 0 0,-1 0-1,1 1 1,-1 0 0,1 1-1,-1-1 1,1 1 0,0 0-1,-1 1 1,1 0 0,0 0-1,-5 2-9,-10 6-31,0 1 0,1 0-1,0 2 1,0 1 31,7-6 67,-6 6 30,0 0 0,1 1 0,1 0 1,0 2-1,1 0 0,1 1 0,0 0 0,2 1 0,0 1 1,-5 10-98,12-18 51,0 1 1,1-1 0,1 1 0,0 0 0,0 1-1,1-1 1,1 1 0,0-1 0,1 1-1,0 0 1,1-1 0,1 1 0,0 0 0,1-1-1,1 1 1,0-1 0,0 0 0,4 8-52,1-1 31,1 0-1,1 0 1,1-1 0,1 0 0,0-1 0,9 10-31,-11-18 23,-1 1-1,1-1 1,1-1-1,0 1 1,0-2-1,1 0 1,0 0-1,0-1 1,0-1-1,12 5-22,-4-5-48,0-1 1,0 0-1,1-1 0,-1-2 0,1 0 0,0-1 0,-1-1 0,1-1 0,0-1 0,0 0 0,-1-2 1,19-5 47,-2-2-291,1-2 0,-2-2 0,0 0 0,-1-3 0,0-1 0,12-10 291,-35 20 252,1 1-1,-1-2 0,-1 1 0,0-2 0,0 0 0,-1 0 1,-1-1-1,2-2-251,-6 6 277,0 0 0,-1 0 0,0-1 0,0 1 0,0-1 0,-2 0 0,1 0 0,-1 0 0,0-1 0,-1 1 0,0 0 0,0-1 0,-1-6-277,-1 3 148,-1 0 0,0-1 1,-1 1-1,0 0 0,-1 0 0,-1 1 1,0-1-1,0 1 0,-1 0 0,-1 0 0,0 1 1,-1 0-1,0 0 0,-7-7-148,-5-4 61,-1 2 1,-1 1-1,0 1 0,-2 0 0,0 2 0,-10-5-61,24 16-60,0-1 0,0 1 0,-1 1 0,0 0 0,1 1 0,-1 0 0,-1 0 0,1 1 0,0 1 0,0-1 0,-1 2-1,1 0 1,-1 0 0,1 1 0,-6 2 60,11-2-25,-16 2-2063,-1 1 1,1 2-1,-17 6 2088,13 1-5450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27T13:15:58.456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1 136 3808,'0'-1'1531,"0"4"-53,1 12 1121,4 22-250,2 0-1669,1-1 1,2 0-1,9 23-680,-13-45 23,0-1 1,1 0-1,1 0 0,-1 0 0,2-1 0,0 0 0,1-1 0,0 0 0,0-1 0,9 7-23,-18-16 0,35 26 22,-33-25-20,1 0 0,-1-1 0,0 1 0,0-1 0,1 1-1,-1-1 1,0 0 0,1-1 0,-1 1 0,1 0 0,0-1-2,-2 0 8,-1-1 0,1 1 0,-1 0 0,1-1 0,-1 1 0,1-1 1,-1 0-1,1 1 0,-1-1 0,0 0 0,1 0 0,-1 0 1,0 0-1,0 0 0,0 0 0,1 0 0,-1 0 0,0-1 0,-1 1 1,1 0-1,0-1 0,0 1 0,-1 0 0,1-1 0,0 1 0,-1-1 1,0 1-1,1-1 0,-1 0-8,2-7 108,0 0-1,0-1 1,-1 1-1,0-4-107,0-80 388,-2 56-503,1 0 0,3 0 0,3-13 115,1 32-6,-6 16-180,0 0 1,0 0-1,0 1 1,0-1-1,0 0 1,0 0-1,-1 0 1,1 0-1,-1 0 1,1-2 185,-5 6-4294,1 5 2316</inkml:trace>
  <inkml:trace contextRef="#ctx0" brushRef="#br0" timeOffset="436.792">501 164 4384,'-2'-11'1251,"-1"-2"-278,3 13-954,-1 0 1,1 0-1,0 0 1,-1-1-1,1 1 1,-1 0 0,1 0-1,-1 0 1,1 0-1,-1 0 1,1 0-1,-1 0 1,1 0-1,-1 0 1,1 0 0,-1 1-1,1-1 1,-1 0-1,1 0 1,-1 0-1,1 0 1,-1 1 0,1-1-1,0 0 1,-1 1-1,1-1 1,-1 0-1,1 1 1,0-1-1,-1 0-19,-2 2 68,1 0 0,-1 0 0,1 0 0,-1 1 0,1-1 0,0 0 0,-1 1 0,1 0-1,1-1 1,-1 1 0,0 0 0,1 0 0,-1 0 0,1 0 0,0 0 0,0 1 0,0-1-1,0 0 1,1 0 0,-1 1 0,1-1 0,0 0 0,0 1 0,0-1 0,1 0 0,-1 1-1,1-1 1,-1 0 0,1 0 0,0 1 0,0-1 0,1 0 0,-1 0 0,1 0 0,-1 0-1,1 0 1,1 0-68,3 4-47,0 1 0,1-1-1,0-1 1,1 1 0,0-1-1,6 4 48,-2-1-66,0 0 0,7 7 66,-16-13 110,0 1-1,0-1 1,-1 0 0,1 1-1,-1 0 1,0-1-1,1 1 1,-2 0-1,1 0 1,0 0 0,-1 1-110,0-1 165,-1 0 0,1 0 1,-1 0-1,0 1 0,0-1 1,-1 0-1,1 0 0,-1 0 1,0 0-1,0 0 0,0 0 1,-1 0-1,1 0 1,-1-1-1,0 1 0,0 0 1,0-1-1,-1 1 0,1-1 1,-1 0-1,0 0 0,-1 1-165,-6 6 243,0 0-1,-1-1 1,0-1 0,-1 0-1,0 0 1,0-1-243,-14 4 118,13-10-1977,13-1 1681,-1 0 1,1 0-1,0-1 0,0 1 0,-1 0 0,1 0 1,0-1-1,0 1 0,-1 0 0,1 0 0,0-1 0,0 1 1,0 0-1,-1 0 0,1-1 0,0 1 0,0 0 1,0-1-1,0 1 0,0 0 0,0-1 0,0 1 0,0 0 1,0-1-1,0 1 0,0 0 0,0-1 0,0 1 1,0 0-1,0-1 0,0 1 0,0 0 0,0-1 0,0 1 178,6-21-4410</inkml:trace>
  <inkml:trace contextRef="#ctx0" brushRef="#br0" timeOffset="983.938">777 66 4800,'-1'1'316,"1"1"-1,-1-1 1,1 1 0,-1 0-1,1-1 1,0 1 0,-1 0-1,1-1 1,0 1 0,0 0-1,0 1-315,1-3 50,-1 1-1,0-1 0,0 1 1,0-1-1,1 1 1,-1-1-1,0 1 0,1-1 1,-1 1-1,0-1 1,1 1-1,-1-1 0,1 1 1,-1-1-1,0 0 1,1 1-1,-1-1 0,1 0 1,-1 1-1,1-1 1,-1 0-1,1 0 0,0 0 1,-1 1-1,1-1 1,-1 0-1,1 0 0,-1 0 1,1 0-1,0 0 1,-1 0-1,1 0 0,-1 0 1,1 0-50,0 1 110,-1 1 1,1-1-1,-1 1 1,1-1-1,-1 1 1,0-1-1,0 1 1,0 0-1,1-1 1,-2 1-1,1-1 1,0 1-1,0 1-110,0-2 356,5 156 3164,-2-124-3613,1-1 1,2 0-1,8 25 93,-2-24-881,-3-18-881,2-3-3536,-10-12 5192,-1 0 0,0 0 0,0 0 0,1 1 0,-1-1 0,0 0 0,0 0 0,1 0 0,-1 0 0,0 0 0,0 0 0,1 0 0,-1 0 0,0 0 0,1 0 0,-1 0 0,0 0-1,0 0 1,1 0 0,-1 0 0,0 0 0,1 0 0,-1 0 0,0 0 0,0 0 0,1 0 0,-1-1 0,0 1 0,0 0 0,1 0 0,-1 0 0,0 0 0,0-1 0,1 1 106,7-14-2384</inkml:trace>
  <inkml:trace contextRef="#ctx0" brushRef="#br0" timeOffset="1342.536">987 0 6720,'0'2'2496,"0"2"-1952,0 3-128,3 4 256,1 7-448,2 12 2080,1-1-1248,3 6 224,-1 7-736,4 6-289,2 7-159,-2 0-1055,-6-7 511,-3-13-3616,2 2 2240,-14-1-3520</inkml:trace>
  <inkml:trace contextRef="#ctx0" brushRef="#br0" timeOffset="1684.272">881 312 9728,'18'2'3584,"-1"0"-2784,12-2-224,-9 0-32,2-4-416,3-3-4480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525AD-844D-487D-9226-BDA02CC25C9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0A625C-9D4C-4554-9B45-DBAA05595E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741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Mendoza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Digital metropolitan planning platform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u="sng" dirty="0"/>
              <a:t>Layers: </a:t>
            </a:r>
            <a:r>
              <a:rPr lang="en-US" dirty="0"/>
              <a:t>water/ transport/ green belt/resilience/TOD/Sus. Plan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Review land-use/ agriculture plans</a:t>
            </a:r>
          </a:p>
          <a:p>
            <a:r>
              <a:rPr lang="en-US" b="1" u="sng" dirty="0"/>
              <a:t>Salta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Digital metropolitan planning platform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u="sng" dirty="0"/>
              <a:t>Layers: </a:t>
            </a:r>
            <a:r>
              <a:rPr lang="en-US" dirty="0"/>
              <a:t>Water resilience/ green areas/ transport/ waste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Polycentric development plan (green belt/ corridors &amp; densification)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Metropolitan transport plan</a:t>
            </a:r>
          </a:p>
          <a:p>
            <a:r>
              <a:rPr lang="en-US" b="1" u="sng" dirty="0"/>
              <a:t>Mar del Plata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Integrated planning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ToD</a:t>
            </a:r>
            <a:endParaRPr lang="en-US" dirty="0"/>
          </a:p>
          <a:p>
            <a:r>
              <a:rPr lang="en-US" b="1" u="sng" dirty="0"/>
              <a:t>Ushuaia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Neighbourhood</a:t>
            </a:r>
            <a:r>
              <a:rPr lang="en-US" dirty="0"/>
              <a:t> planning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u="sng" dirty="0"/>
              <a:t>National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City Sustainability Plans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MoI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0A625C-9D4C-4554-9B45-DBAA05595EA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787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0A625C-9D4C-4554-9B45-DBAA05595EA3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840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FD93D-6B40-4086-857B-4CD03B680B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1BB087-EF7A-4DD2-8BD4-A8923F41E4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A4AC31-A94A-4305-9AC2-37B19F85B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DFB5-2498-45E6-8BF7-DB847F575DD9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9EEDE0-59A7-432D-BC2A-A0E75C1ED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53722C-8364-49C5-8015-B96737483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DFDA-1DEF-43CA-9643-B016359F0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485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80090-C9C4-4B10-9206-7F5859A16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D8A0EB-0732-4AED-BF7E-E928D270A4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FFCD2-D7C9-4947-8501-C99C2407C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DFB5-2498-45E6-8BF7-DB847F575DD9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75EC7-15B8-4C35-BE25-8F7E5B8FF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58B069-8EA4-47FD-80A1-0FB521554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DFDA-1DEF-43CA-9643-B016359F0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750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405EC7-0898-48FF-9D1D-F5F5643843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669C50-AF99-41AD-BDF7-DA90AB88CB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6087E-0413-47D0-A9A2-277FBC21E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DFB5-2498-45E6-8BF7-DB847F575DD9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CF5530-B339-4CA7-AA8E-2CBE055D3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2582D-D74C-4C1B-929D-B8AF9726B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DFDA-1DEF-43CA-9643-B016359F0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21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F890A-2C2F-4D66-80A8-921CC9C84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D9B15-425E-46DC-B2D4-E127C89BBD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231F38-7AAB-4881-83FF-346541AFB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DFB5-2498-45E6-8BF7-DB847F575DD9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3F304-506F-4A39-B7BF-6D03BCBF4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DFD60E-D329-4928-BDA2-AD85BF1F0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DFDA-1DEF-43CA-9643-B016359F0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790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A8510-F871-4324-B233-762791E41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C8B79E-FD5A-4246-9C24-DDA2828820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DFD82-90EA-4DF0-B151-16A375020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DFB5-2498-45E6-8BF7-DB847F575DD9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BED1E-C31E-415D-81F2-D64FBA157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8F839-FAFC-46E2-9D3A-A959D9ED2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DFDA-1DEF-43CA-9643-B016359F0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247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F06B7-AB14-41DD-81D2-D3409CCAB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8FB189-49C0-4B25-B4FF-F1096F21CC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D038F4-9F3C-41FE-B8F9-B1DA503CBD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84F189-1110-4E03-B037-CC79F207D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DFB5-2498-45E6-8BF7-DB847F575DD9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9648FB-7253-4241-A245-5CC937A5F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E47096-BFF1-4FAD-91E5-0CCB03F21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DFDA-1DEF-43CA-9643-B016359F0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507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870F6-A301-4D3E-B890-39F115682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ACFC62-B900-4E78-8737-333C4A3AF5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679DDC-6EBD-4E6E-87B2-EAD30FB108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871905-2BC5-42A4-9407-A9DAA8E120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A91033-EC28-4394-A5E3-A32C9473E8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9BE9C7-1CBB-44C6-98AF-461D7912C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DFB5-2498-45E6-8BF7-DB847F575DD9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AB577B-9B16-4215-A32A-5C1F22B65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AC4245-AAD8-49BE-A01C-8CCF33127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DFDA-1DEF-43CA-9643-B016359F0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184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004DC-D84F-45DC-95A9-11406A687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28D83B-A44E-4A39-8C0B-51004E4A3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DFB5-2498-45E6-8BF7-DB847F575DD9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8FA74E-325A-4365-A183-28FCD1000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9FBA88-5BE1-4658-BE93-4DE8C1F25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DFDA-1DEF-43CA-9643-B016359F0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311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FFBE27-16E2-4A2B-87C9-CFB2F1B89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DFB5-2498-45E6-8BF7-DB847F575DD9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ED2BB4-CC1E-4ED0-ACBE-407886D1B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AAA8D9-97BF-4877-85F2-BEF94EECA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DFDA-1DEF-43CA-9643-B016359F0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275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FDDC3-32CF-4952-9F52-B9975D1CE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31EAD-CB41-4266-A39B-FA7DF6202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BDDF5D-1850-4EA5-A85F-CC06D7A4CE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A8C5D1-83EA-4A07-A24E-90E5377E0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DFB5-2498-45E6-8BF7-DB847F575DD9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4B165E-C053-483A-9459-17DDBB7E8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5DF43F-413E-4E0C-8290-5974F5443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DFDA-1DEF-43CA-9643-B016359F0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644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1F609-C8E7-4D70-A23F-DCF03DBB5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578F9A-0155-4D95-9FDF-84EF20E757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AF9125-5B3D-4F8F-BF41-2172824A89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1AB355-E703-430F-A754-91BD89DF1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DFB5-2498-45E6-8BF7-DB847F575DD9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C82AE6-0561-4BE9-A8FA-48BDFE2D2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2AD6B7-EEE3-4E9B-983E-994D2F811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DFDA-1DEF-43CA-9643-B016359F0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942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37168A-F97E-4708-9BDB-F0AABBC87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7D02F1-055F-4C0D-A7D3-771B940706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02686F-548E-4247-836C-DA1C3CC0C5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FDFB5-2498-45E6-8BF7-DB847F575DD9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5977E0-FDC1-45C3-8AEE-38EB11879A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60AE3A-A8A8-4754-9B62-FC184BCEC7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6DFDA-1DEF-43CA-9643-B016359F0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992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customXml" Target="../ink/ink5.xml"/><Relationship Id="rId18" Type="http://schemas.openxmlformats.org/officeDocument/2006/relationships/image" Target="../media/image12.png"/><Relationship Id="rId26" Type="http://schemas.openxmlformats.org/officeDocument/2006/relationships/image" Target="../media/image16.png"/><Relationship Id="rId3" Type="http://schemas.openxmlformats.org/officeDocument/2006/relationships/image" Target="../media/image4.png"/><Relationship Id="rId21" Type="http://schemas.openxmlformats.org/officeDocument/2006/relationships/customXml" Target="../ink/ink9.xml"/><Relationship Id="rId7" Type="http://schemas.openxmlformats.org/officeDocument/2006/relationships/customXml" Target="../ink/ink2.xml"/><Relationship Id="rId12" Type="http://schemas.openxmlformats.org/officeDocument/2006/relationships/image" Target="../media/image9.png"/><Relationship Id="rId17" Type="http://schemas.openxmlformats.org/officeDocument/2006/relationships/customXml" Target="../ink/ink7.xml"/><Relationship Id="rId25" Type="http://schemas.openxmlformats.org/officeDocument/2006/relationships/customXml" Target="../ink/ink11.xml"/><Relationship Id="rId2" Type="http://schemas.openxmlformats.org/officeDocument/2006/relationships/image" Target="../media/image3.jpg"/><Relationship Id="rId16" Type="http://schemas.openxmlformats.org/officeDocument/2006/relationships/image" Target="../media/image11.png"/><Relationship Id="rId20" Type="http://schemas.openxmlformats.org/officeDocument/2006/relationships/image" Target="../media/image13.png"/><Relationship Id="rId29" Type="http://schemas.openxmlformats.org/officeDocument/2006/relationships/customXml" Target="../ink/ink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customXml" Target="../ink/ink4.xml"/><Relationship Id="rId24" Type="http://schemas.openxmlformats.org/officeDocument/2006/relationships/image" Target="../media/image15.png"/><Relationship Id="rId5" Type="http://schemas.openxmlformats.org/officeDocument/2006/relationships/customXml" Target="../ink/ink1.xml"/><Relationship Id="rId15" Type="http://schemas.openxmlformats.org/officeDocument/2006/relationships/customXml" Target="../ink/ink6.xml"/><Relationship Id="rId23" Type="http://schemas.openxmlformats.org/officeDocument/2006/relationships/customXml" Target="../ink/ink10.xml"/><Relationship Id="rId28" Type="http://schemas.openxmlformats.org/officeDocument/2006/relationships/image" Target="../media/image17.png"/><Relationship Id="rId10" Type="http://schemas.openxmlformats.org/officeDocument/2006/relationships/image" Target="../media/image8.png"/><Relationship Id="rId19" Type="http://schemas.openxmlformats.org/officeDocument/2006/relationships/customXml" Target="../ink/ink8.xml"/><Relationship Id="rId4" Type="http://schemas.openxmlformats.org/officeDocument/2006/relationships/image" Target="../media/image5.png"/><Relationship Id="rId9" Type="http://schemas.openxmlformats.org/officeDocument/2006/relationships/customXml" Target="../ink/ink3.xml"/><Relationship Id="rId14" Type="http://schemas.openxmlformats.org/officeDocument/2006/relationships/image" Target="../media/image10.png"/><Relationship Id="rId22" Type="http://schemas.openxmlformats.org/officeDocument/2006/relationships/image" Target="../media/image14.png"/><Relationship Id="rId27" Type="http://schemas.openxmlformats.org/officeDocument/2006/relationships/customXml" Target="../ink/ink12.xml"/><Relationship Id="rId30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8" Type="http://schemas.openxmlformats.org/officeDocument/2006/relationships/customXml" Target="../ink/ink15.xml"/><Relationship Id="rId26" Type="http://schemas.openxmlformats.org/officeDocument/2006/relationships/customXml" Target="../ink/ink19.xml"/><Relationship Id="rId3" Type="http://schemas.openxmlformats.org/officeDocument/2006/relationships/image" Target="../media/image20.png"/><Relationship Id="rId21" Type="http://schemas.openxmlformats.org/officeDocument/2006/relationships/image" Target="../media/image120.png"/><Relationship Id="rId34" Type="http://schemas.openxmlformats.org/officeDocument/2006/relationships/customXml" Target="../ink/ink23.xml"/><Relationship Id="rId17" Type="http://schemas.openxmlformats.org/officeDocument/2006/relationships/image" Target="../media/image100.png"/><Relationship Id="rId25" Type="http://schemas.openxmlformats.org/officeDocument/2006/relationships/image" Target="../media/image140.png"/><Relationship Id="rId33" Type="http://schemas.openxmlformats.org/officeDocument/2006/relationships/image" Target="../media/image70.png"/><Relationship Id="rId2" Type="http://schemas.openxmlformats.org/officeDocument/2006/relationships/image" Target="../media/image19.png"/><Relationship Id="rId20" Type="http://schemas.openxmlformats.org/officeDocument/2006/relationships/customXml" Target="../ink/ink16.xml"/><Relationship Id="rId29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4" Type="http://schemas.openxmlformats.org/officeDocument/2006/relationships/customXml" Target="../ink/ink18.xml"/><Relationship Id="rId32" Type="http://schemas.openxmlformats.org/officeDocument/2006/relationships/customXml" Target="../ink/ink22.xml"/><Relationship Id="rId37" Type="http://schemas.openxmlformats.org/officeDocument/2006/relationships/image" Target="../media/image90.png"/><Relationship Id="rId23" Type="http://schemas.openxmlformats.org/officeDocument/2006/relationships/image" Target="../media/image130.png"/><Relationship Id="rId28" Type="http://schemas.openxmlformats.org/officeDocument/2006/relationships/customXml" Target="../ink/ink20.xml"/><Relationship Id="rId36" Type="http://schemas.openxmlformats.org/officeDocument/2006/relationships/customXml" Target="../ink/ink24.xml"/><Relationship Id="rId19" Type="http://schemas.openxmlformats.org/officeDocument/2006/relationships/image" Target="../media/image110.png"/><Relationship Id="rId31" Type="http://schemas.openxmlformats.org/officeDocument/2006/relationships/image" Target="../media/image60.png"/><Relationship Id="rId4" Type="http://schemas.openxmlformats.org/officeDocument/2006/relationships/customXml" Target="../ink/ink14.xml"/><Relationship Id="rId22" Type="http://schemas.openxmlformats.org/officeDocument/2006/relationships/customXml" Target="../ink/ink17.xml"/><Relationship Id="rId27" Type="http://schemas.openxmlformats.org/officeDocument/2006/relationships/image" Target="../media/image40.png"/><Relationship Id="rId30" Type="http://schemas.openxmlformats.org/officeDocument/2006/relationships/customXml" Target="../ink/ink21.xml"/><Relationship Id="rId35" Type="http://schemas.openxmlformats.org/officeDocument/2006/relationships/image" Target="../media/image8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E8DE8-6CCC-4249-A2A6-E281031BA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GEF VII</a:t>
            </a:r>
            <a:br>
              <a:rPr lang="en-US" dirty="0"/>
            </a:br>
            <a:r>
              <a:rPr lang="en-US" dirty="0"/>
              <a:t>Sustainable Cities</a:t>
            </a:r>
            <a:br>
              <a:rPr lang="en-US" dirty="0"/>
            </a:br>
            <a:r>
              <a:rPr lang="en-US" dirty="0"/>
              <a:t>Project Concept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5ED8DD-3729-4D36-B2E4-6124C2EDEB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Argentina – GEF </a:t>
            </a:r>
            <a:r>
              <a:rPr lang="en-US" dirty="0" err="1"/>
              <a:t>Consulations</a:t>
            </a:r>
            <a:endParaRPr lang="en-US" dirty="0"/>
          </a:p>
          <a:p>
            <a:r>
              <a:rPr lang="en-US" dirty="0"/>
              <a:t>Buenos Aires</a:t>
            </a:r>
          </a:p>
          <a:p>
            <a:r>
              <a:rPr lang="en-US" dirty="0"/>
              <a:t>27</a:t>
            </a:r>
            <a:r>
              <a:rPr lang="en-US" baseline="30000" dirty="0"/>
              <a:t>th</a:t>
            </a:r>
            <a:r>
              <a:rPr lang="en-US" dirty="0"/>
              <a:t> -28</a:t>
            </a:r>
            <a:r>
              <a:rPr lang="en-US" baseline="30000" dirty="0"/>
              <a:t>th</a:t>
            </a:r>
            <a:r>
              <a:rPr lang="en-US" dirty="0"/>
              <a:t> November 2018</a:t>
            </a:r>
          </a:p>
          <a:p>
            <a:r>
              <a:rPr lang="en-US" dirty="0"/>
              <a:t>Geordie Colville UN Environment, Nairobi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3485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D5AB7-BD44-40CE-801E-8EEB07E24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96769"/>
            <a:ext cx="10515600" cy="1325563"/>
          </a:xfrm>
        </p:spPr>
        <p:txBody>
          <a:bodyPr/>
          <a:lstStyle/>
          <a:p>
            <a:r>
              <a:rPr lang="en-US" dirty="0"/>
              <a:t>city selection characteristics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FCC0570-C1BC-4BA1-9747-14388030C2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155917"/>
              </p:ext>
            </p:extLst>
          </p:nvPr>
        </p:nvGraphicFramePr>
        <p:xfrm>
          <a:off x="520861" y="813019"/>
          <a:ext cx="10926502" cy="60449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4851">
                  <a:extLst>
                    <a:ext uri="{9D8B030D-6E8A-4147-A177-3AD203B41FA5}">
                      <a16:colId xmlns:a16="http://schemas.microsoft.com/office/drawing/2014/main" val="2697525449"/>
                    </a:ext>
                  </a:extLst>
                </a:gridCol>
                <a:gridCol w="2065980">
                  <a:extLst>
                    <a:ext uri="{9D8B030D-6E8A-4147-A177-3AD203B41FA5}">
                      <a16:colId xmlns:a16="http://schemas.microsoft.com/office/drawing/2014/main" val="132839569"/>
                    </a:ext>
                  </a:extLst>
                </a:gridCol>
                <a:gridCol w="4568438">
                  <a:extLst>
                    <a:ext uri="{9D8B030D-6E8A-4147-A177-3AD203B41FA5}">
                      <a16:colId xmlns:a16="http://schemas.microsoft.com/office/drawing/2014/main" val="133105625"/>
                    </a:ext>
                  </a:extLst>
                </a:gridCol>
                <a:gridCol w="2897233">
                  <a:extLst>
                    <a:ext uri="{9D8B030D-6E8A-4147-A177-3AD203B41FA5}">
                      <a16:colId xmlns:a16="http://schemas.microsoft.com/office/drawing/2014/main" val="3033202489"/>
                    </a:ext>
                  </a:extLst>
                </a:gridCol>
              </a:tblGrid>
              <a:tr h="3395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City</a:t>
                      </a:r>
                      <a:endParaRPr lang="es-P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56" marR="75956" marT="37978" marB="379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Location/ Climate</a:t>
                      </a:r>
                      <a:endParaRPr lang="es-P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56" marR="75956" marT="37978" marB="37978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Biodiversity/ </a:t>
                      </a:r>
                      <a:endParaRPr lang="es-PA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Land Degradation</a:t>
                      </a:r>
                      <a:endParaRPr lang="es-PA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institutions</a:t>
                      </a:r>
                      <a:endParaRPr lang="es-P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56" marR="75956" marT="37978" marB="37978"/>
                </a:tc>
                <a:extLst>
                  <a:ext uri="{0D108BD9-81ED-4DB2-BD59-A6C34878D82A}">
                    <a16:rowId xmlns:a16="http://schemas.microsoft.com/office/drawing/2014/main" val="849884132"/>
                  </a:ext>
                </a:extLst>
              </a:tr>
              <a:tr h="5660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Buenos Aires</a:t>
                      </a:r>
                      <a:endParaRPr lang="es-P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56" marR="75956" marT="37978" marB="379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east – maritime - temperate</a:t>
                      </a:r>
                      <a:endParaRPr lang="es-P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56" marR="75956" marT="37978" marB="379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Replication of integrated urban planning approach</a:t>
                      </a:r>
                      <a:endParaRPr lang="es-P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City state </a:t>
                      </a:r>
                      <a:endParaRPr lang="es-P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56" marR="75956" marT="37978" marB="37978"/>
                </a:tc>
                <a:extLst>
                  <a:ext uri="{0D108BD9-81ED-4DB2-BD59-A6C34878D82A}">
                    <a16:rowId xmlns:a16="http://schemas.microsoft.com/office/drawing/2014/main" val="4259646167"/>
                  </a:ext>
                </a:extLst>
              </a:tr>
              <a:tr h="12076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Mar del Plata</a:t>
                      </a:r>
                      <a:endParaRPr lang="es-P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56" marR="75956" marT="37978" marB="379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east – maritime - temperate</a:t>
                      </a:r>
                      <a:endParaRPr lang="es-P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56" marR="75956" marT="37978" marB="379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A" sz="1600" kern="1200" dirty="0" err="1">
                          <a:effectLst/>
                        </a:rPr>
                        <a:t>Within</a:t>
                      </a:r>
                      <a:r>
                        <a:rPr lang="es-PA" sz="1600" kern="1200" dirty="0">
                          <a:effectLst/>
                        </a:rPr>
                        <a:t> </a:t>
                      </a:r>
                      <a:r>
                        <a:rPr lang="es-PA" sz="1600" kern="1200" dirty="0" err="1">
                          <a:effectLst/>
                        </a:rPr>
                        <a:t>Important</a:t>
                      </a:r>
                      <a:r>
                        <a:rPr lang="es-PA" sz="1600" kern="1200" dirty="0">
                          <a:effectLst/>
                        </a:rPr>
                        <a:t> </a:t>
                      </a:r>
                      <a:r>
                        <a:rPr lang="es-PA" sz="1600" kern="1200" dirty="0" err="1">
                          <a:effectLst/>
                        </a:rPr>
                        <a:t>Bird</a:t>
                      </a:r>
                      <a:r>
                        <a:rPr lang="es-PA" sz="1600" kern="1200" dirty="0">
                          <a:effectLst/>
                        </a:rPr>
                        <a:t> </a:t>
                      </a:r>
                      <a:r>
                        <a:rPr lang="es-PA" sz="1600" kern="1200" dirty="0" err="1">
                          <a:effectLst/>
                        </a:rPr>
                        <a:t>Areas</a:t>
                      </a:r>
                      <a:r>
                        <a:rPr lang="es-PA" sz="1600" kern="1200" dirty="0">
                          <a:effectLst/>
                        </a:rPr>
                        <a:t> (</a:t>
                      </a:r>
                      <a:r>
                        <a:rPr lang="es-PA" sz="1600" kern="1200" dirty="0" err="1">
                          <a:effectLst/>
                        </a:rPr>
                        <a:t>IBAs</a:t>
                      </a:r>
                      <a:r>
                        <a:rPr lang="es-PA" sz="1600" kern="1200" dirty="0">
                          <a:effectLst/>
                        </a:rPr>
                        <a:t>) </a:t>
                      </a:r>
                      <a:endParaRPr lang="es-PA" sz="16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Bordered by Puerto Natural Reserve and near Mar Chiquita Natural Reserve</a:t>
                      </a:r>
                      <a:endParaRPr lang="es-PA" sz="16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LD: coastal erosion and development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effectLst/>
                        </a:rPr>
                        <a:t>Urban and Tourism development: BD-LD threats</a:t>
                      </a:r>
                      <a:endParaRPr lang="es-P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city control over housing and transport (ToD)</a:t>
                      </a:r>
                      <a:endParaRPr lang="es-P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56" marR="75956" marT="37978" marB="37978"/>
                </a:tc>
                <a:extLst>
                  <a:ext uri="{0D108BD9-81ED-4DB2-BD59-A6C34878D82A}">
                    <a16:rowId xmlns:a16="http://schemas.microsoft.com/office/drawing/2014/main" val="2300293332"/>
                  </a:ext>
                </a:extLst>
              </a:tr>
              <a:tr h="8086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Mendoza</a:t>
                      </a:r>
                      <a:endParaRPr lang="es-P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56" marR="75956" marT="37978" marB="379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West – continental - temperate</a:t>
                      </a:r>
                      <a:endParaRPr lang="es-P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56" marR="75956" marT="37978" marB="379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err="1">
                          <a:effectLst/>
                        </a:rPr>
                        <a:t>Piedemonte</a:t>
                      </a:r>
                      <a:r>
                        <a:rPr lang="en-US" sz="1600" kern="1200" dirty="0">
                          <a:effectLst/>
                        </a:rPr>
                        <a:t> – pre-cordillera region: LD associated with urban sprawl &amp; informal housing</a:t>
                      </a:r>
                      <a:endParaRPr lang="es-P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Strong province; divided responsibilities</a:t>
                      </a:r>
                      <a:endParaRPr lang="es-P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56" marR="75956" marT="37978" marB="37978"/>
                </a:tc>
                <a:extLst>
                  <a:ext uri="{0D108BD9-81ED-4DB2-BD59-A6C34878D82A}">
                    <a16:rowId xmlns:a16="http://schemas.microsoft.com/office/drawing/2014/main" val="2792013526"/>
                  </a:ext>
                </a:extLst>
              </a:tr>
              <a:tr h="8603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Salta</a:t>
                      </a:r>
                      <a:endParaRPr lang="es-P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56" marR="75956" marT="37978" marB="379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North – continental - warm</a:t>
                      </a:r>
                      <a:endParaRPr lang="es-P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56" marR="75956" marT="37978" marB="379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Near </a:t>
                      </a:r>
                      <a:r>
                        <a:rPr lang="en-US" sz="1600" kern="1200" dirty="0" err="1">
                          <a:effectLst/>
                        </a:rPr>
                        <a:t>Reserva</a:t>
                      </a:r>
                      <a:r>
                        <a:rPr lang="en-US" sz="1600" kern="1200" dirty="0">
                          <a:effectLst/>
                        </a:rPr>
                        <a:t> de las Costas: 40% of city water supply</a:t>
                      </a:r>
                      <a:endParaRPr lang="es-PA" sz="16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Near Las Yungas Biosphere Reserve: provides water regulation services &amp; high degradation</a:t>
                      </a:r>
                      <a:endParaRPr lang="es-PA" sz="16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Arid </a:t>
                      </a:r>
                      <a:r>
                        <a:rPr lang="en-US" sz="1600" kern="1200" dirty="0" err="1">
                          <a:effectLst/>
                        </a:rPr>
                        <a:t>Puna</a:t>
                      </a:r>
                      <a:r>
                        <a:rPr lang="en-US" sz="1600" kern="1200" dirty="0">
                          <a:effectLst/>
                        </a:rPr>
                        <a:t> ecosystem: highly erosive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Urban and Tourism development: BD-LD threats</a:t>
                      </a:r>
                      <a:endParaRPr lang="es-P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Strong province; divided responsibilities</a:t>
                      </a:r>
                      <a:endParaRPr lang="es-P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56" marR="75956" marT="37978" marB="37978"/>
                </a:tc>
                <a:extLst>
                  <a:ext uri="{0D108BD9-81ED-4DB2-BD59-A6C34878D82A}">
                    <a16:rowId xmlns:a16="http://schemas.microsoft.com/office/drawing/2014/main" val="2322514501"/>
                  </a:ext>
                </a:extLst>
              </a:tr>
              <a:tr h="10339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Ushuaia</a:t>
                      </a:r>
                      <a:endParaRPr lang="es-P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56" marR="75956" marT="37978" marB="379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>
                          <a:effectLst/>
                        </a:rPr>
                        <a:t>south - cold - Maritime</a:t>
                      </a:r>
                      <a:endParaRPr lang="es-P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56" marR="75956" marT="37978" marB="379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A" sz="1600" kern="1200" dirty="0">
                          <a:effectLst/>
                        </a:rPr>
                        <a:t>City </a:t>
                      </a:r>
                      <a:r>
                        <a:rPr lang="es-PA" sz="1600" kern="1200" dirty="0" err="1">
                          <a:effectLst/>
                        </a:rPr>
                        <a:t>surrounded</a:t>
                      </a:r>
                      <a:r>
                        <a:rPr lang="es-PA" sz="1600" kern="1200" dirty="0">
                          <a:effectLst/>
                        </a:rPr>
                        <a:t> </a:t>
                      </a:r>
                      <a:r>
                        <a:rPr lang="es-PA" sz="1600" kern="1200" dirty="0" err="1">
                          <a:effectLst/>
                        </a:rPr>
                        <a:t>by</a:t>
                      </a:r>
                      <a:r>
                        <a:rPr lang="es-PA" sz="1600" kern="1200" dirty="0">
                          <a:effectLst/>
                        </a:rPr>
                        <a:t> </a:t>
                      </a:r>
                      <a:r>
                        <a:rPr lang="es-PA" sz="1600" kern="1200" dirty="0" err="1">
                          <a:effectLst/>
                        </a:rPr>
                        <a:t>native</a:t>
                      </a:r>
                      <a:r>
                        <a:rPr lang="es-PA" sz="1600" kern="1200" dirty="0">
                          <a:effectLst/>
                        </a:rPr>
                        <a:t> </a:t>
                      </a:r>
                      <a:r>
                        <a:rPr lang="es-PA" sz="1600" kern="1200" dirty="0" err="1">
                          <a:effectLst/>
                        </a:rPr>
                        <a:t>forests</a:t>
                      </a:r>
                      <a:endParaRPr lang="es-PA" sz="16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A" sz="1600" kern="1200" dirty="0">
                          <a:effectLst/>
                        </a:rPr>
                        <a:t>Parque Nacional Tierra del Fuego</a:t>
                      </a:r>
                      <a:endParaRPr lang="es-PA" sz="16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Important Bird Areas (Beagle Channel, Tierra del Fuego)</a:t>
                      </a:r>
                      <a:endParaRPr lang="es-PA" sz="16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kern="1200" dirty="0">
                          <a:effectLst/>
                        </a:rPr>
                        <a:t>Ramsar site:  Glaciar Vinciguerra and peatlands</a:t>
                      </a:r>
                      <a:endParaRPr lang="es-PA" sz="16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Urban and tourism development: BD-LD threats</a:t>
                      </a:r>
                      <a:endParaRPr lang="es-P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</a:rPr>
                        <a:t>Strong province; divided responsibilities</a:t>
                      </a:r>
                      <a:endParaRPr lang="es-P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56" marR="75956" marT="37978" marB="37978"/>
                </a:tc>
                <a:extLst>
                  <a:ext uri="{0D108BD9-81ED-4DB2-BD59-A6C34878D82A}">
                    <a16:rowId xmlns:a16="http://schemas.microsoft.com/office/drawing/2014/main" val="19076622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0841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A10B8-3E23-471F-B227-ED8B6D0E8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Project Scenarios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671126-7D5E-482C-9EB2-DC540E5B4C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744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33DC5-0701-442B-B65E-0BA780E3C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Urban challenges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C7B49-42E8-46AA-9B42-B3544CF1EAC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Fragmented (metro) institutional arrangements – mid/ small cities</a:t>
            </a:r>
          </a:p>
          <a:p>
            <a:pPr lvl="1"/>
            <a:r>
              <a:rPr lang="en-US" dirty="0"/>
              <a:t>sprawl; conservation and land degradation; </a:t>
            </a:r>
          </a:p>
          <a:p>
            <a:pPr lvl="1"/>
            <a:r>
              <a:rPr lang="en-US" dirty="0"/>
              <a:t>low density; congestion; expensive public services</a:t>
            </a:r>
          </a:p>
          <a:p>
            <a:pPr marL="0" indent="0">
              <a:buNone/>
            </a:pPr>
            <a:r>
              <a:rPr lang="en-US" dirty="0"/>
              <a:t>Water basin management &amp; resilience</a:t>
            </a:r>
          </a:p>
          <a:p>
            <a:pPr lvl="1"/>
            <a:r>
              <a:rPr lang="en-US" dirty="0"/>
              <a:t>Water supply and demand</a:t>
            </a:r>
          </a:p>
          <a:p>
            <a:pPr lvl="1"/>
            <a:r>
              <a:rPr lang="en-US" dirty="0"/>
              <a:t>Flash flooding &amp; impermeable urban infrastructure</a:t>
            </a:r>
          </a:p>
          <a:p>
            <a:pPr marL="0" indent="0">
              <a:buNone/>
            </a:pPr>
            <a:r>
              <a:rPr lang="en-US" dirty="0"/>
              <a:t>Tourism </a:t>
            </a:r>
          </a:p>
          <a:p>
            <a:pPr lvl="1"/>
            <a:r>
              <a:rPr lang="en-US" dirty="0"/>
              <a:t>Conservation impact not measured nor included in urban planning</a:t>
            </a:r>
          </a:p>
          <a:p>
            <a:pPr lvl="1"/>
            <a:r>
              <a:rPr lang="en-US" dirty="0"/>
              <a:t>Contributes to land and sea pollution</a:t>
            </a:r>
          </a:p>
          <a:p>
            <a:pPr lvl="1"/>
            <a:r>
              <a:rPr lang="en-US" dirty="0"/>
              <a:t>Drives land degradation dynamics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06B6E6-9E92-42CB-AB95-5184A70EA07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Building Energy efficiency</a:t>
            </a:r>
          </a:p>
          <a:p>
            <a:pPr lvl="1"/>
            <a:r>
              <a:rPr lang="en-US" dirty="0"/>
              <a:t>new for mid sized cities in Argentina</a:t>
            </a:r>
          </a:p>
          <a:p>
            <a:pPr marL="0" indent="0">
              <a:buNone/>
            </a:pPr>
            <a:r>
              <a:rPr lang="en-US" dirty="0"/>
              <a:t>Municipal solid-waste </a:t>
            </a:r>
          </a:p>
          <a:p>
            <a:pPr lvl="1"/>
            <a:r>
              <a:rPr lang="en-US" dirty="0"/>
              <a:t>Little waste separation at source</a:t>
            </a:r>
          </a:p>
          <a:p>
            <a:pPr lvl="1"/>
            <a:r>
              <a:rPr lang="en-US" dirty="0"/>
              <a:t>regional markets for some recycled materials</a:t>
            </a:r>
          </a:p>
          <a:p>
            <a:pPr marL="0" indent="0">
              <a:buNone/>
            </a:pPr>
            <a:r>
              <a:rPr lang="en-US" dirty="0"/>
              <a:t>Transport</a:t>
            </a:r>
          </a:p>
          <a:p>
            <a:pPr lvl="1"/>
            <a:r>
              <a:rPr lang="en-US" dirty="0"/>
              <a:t>95% emissions come from road transport</a:t>
            </a:r>
          </a:p>
          <a:p>
            <a:pPr lvl="1"/>
            <a:r>
              <a:rPr lang="en-US" dirty="0"/>
              <a:t>Air quality and noise (euro 5)</a:t>
            </a:r>
          </a:p>
          <a:p>
            <a:pPr lvl="1"/>
            <a:r>
              <a:rPr lang="en-US" dirty="0"/>
              <a:t>Public transport saturation (</a:t>
            </a:r>
            <a:r>
              <a:rPr lang="en-US" dirty="0" err="1"/>
              <a:t>ie</a:t>
            </a:r>
            <a:r>
              <a:rPr lang="en-US" dirty="0"/>
              <a:t> Salta)</a:t>
            </a:r>
          </a:p>
          <a:p>
            <a:pPr marL="0" indent="0">
              <a:buNone/>
            </a:pPr>
            <a:r>
              <a:rPr lang="en-US" dirty="0" err="1"/>
              <a:t>Behaviour</a:t>
            </a:r>
            <a:endParaRPr lang="en-US" dirty="0"/>
          </a:p>
          <a:p>
            <a:pPr lvl="1"/>
            <a:r>
              <a:rPr lang="en-US" dirty="0"/>
              <a:t>Energy and water efficiency</a:t>
            </a:r>
          </a:p>
          <a:p>
            <a:pPr lvl="1"/>
            <a:r>
              <a:rPr lang="en-US" dirty="0"/>
              <a:t>Car ownership</a:t>
            </a:r>
          </a:p>
          <a:p>
            <a:pPr lvl="1"/>
            <a:r>
              <a:rPr lang="en-US"/>
              <a:t>Recycling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7725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2ADD8C70-F9D8-45BA-A927-09CB66E0035D}"/>
              </a:ext>
            </a:extLst>
          </p:cNvPr>
          <p:cNvGrpSpPr/>
          <p:nvPr/>
        </p:nvGrpSpPr>
        <p:grpSpPr>
          <a:xfrm>
            <a:off x="2541634" y="943650"/>
            <a:ext cx="9278923" cy="5274550"/>
            <a:chOff x="1538522" y="943650"/>
            <a:chExt cx="9278923" cy="5274550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D44D8773-B994-473C-B394-89F976AC79BB}"/>
                </a:ext>
              </a:extLst>
            </p:cNvPr>
            <p:cNvSpPr/>
            <p:nvPr/>
          </p:nvSpPr>
          <p:spPr>
            <a:xfrm>
              <a:off x="2241599" y="4370366"/>
              <a:ext cx="2111829" cy="1173940"/>
            </a:xfrm>
            <a:prstGeom prst="round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u="sng" dirty="0"/>
                <a:t>Min. of Env.</a:t>
              </a:r>
            </a:p>
            <a:p>
              <a:r>
                <a:rPr lang="en-US" dirty="0"/>
                <a:t>Sustainable Cities Unit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9A94AB0-9234-4162-A5D1-9D7A02C1047B}"/>
                </a:ext>
              </a:extLst>
            </p:cNvPr>
            <p:cNvGrpSpPr/>
            <p:nvPr/>
          </p:nvGrpSpPr>
          <p:grpSpPr>
            <a:xfrm>
              <a:off x="5419859" y="1529677"/>
              <a:ext cx="5397586" cy="4102497"/>
              <a:chOff x="763729" y="1665985"/>
              <a:chExt cx="5397586" cy="4102497"/>
            </a:xfrm>
          </p:grpSpPr>
          <p:sp>
            <p:nvSpPr>
              <p:cNvPr id="2" name="Freeform: Shape 1">
                <a:extLst>
                  <a:ext uri="{FF2B5EF4-FFF2-40B4-BE49-F238E27FC236}">
                    <a16:creationId xmlns:a16="http://schemas.microsoft.com/office/drawing/2014/main" id="{2C56EB6B-3EE5-4F82-9BB4-5857C1721AF6}"/>
                  </a:ext>
                </a:extLst>
              </p:cNvPr>
              <p:cNvSpPr/>
              <p:nvPr/>
            </p:nvSpPr>
            <p:spPr>
              <a:xfrm>
                <a:off x="1048499" y="2755379"/>
                <a:ext cx="1243720" cy="2056561"/>
              </a:xfrm>
              <a:custGeom>
                <a:avLst/>
                <a:gdLst>
                  <a:gd name="connsiteX0" fmla="*/ 28398 w 1340397"/>
                  <a:gd name="connsiteY0" fmla="*/ 579309 h 2197967"/>
                  <a:gd name="connsiteX1" fmla="*/ 28398 w 1340397"/>
                  <a:gd name="connsiteY1" fmla="*/ 579309 h 2197967"/>
                  <a:gd name="connsiteX2" fmla="*/ 22718 w 1340397"/>
                  <a:gd name="connsiteY2" fmla="*/ 687219 h 2197967"/>
                  <a:gd name="connsiteX3" fmla="*/ 11359 w 1340397"/>
                  <a:gd name="connsiteY3" fmla="*/ 732655 h 2197967"/>
                  <a:gd name="connsiteX4" fmla="*/ 17039 w 1340397"/>
                  <a:gd name="connsiteY4" fmla="*/ 783771 h 2197967"/>
                  <a:gd name="connsiteX5" fmla="*/ 22718 w 1340397"/>
                  <a:gd name="connsiteY5" fmla="*/ 874643 h 2197967"/>
                  <a:gd name="connsiteX6" fmla="*/ 56795 w 1340397"/>
                  <a:gd name="connsiteY6" fmla="*/ 1050708 h 2197967"/>
                  <a:gd name="connsiteX7" fmla="*/ 68154 w 1340397"/>
                  <a:gd name="connsiteY7" fmla="*/ 1113182 h 2197967"/>
                  <a:gd name="connsiteX8" fmla="*/ 102231 w 1340397"/>
                  <a:gd name="connsiteY8" fmla="*/ 1226772 h 2197967"/>
                  <a:gd name="connsiteX9" fmla="*/ 119270 w 1340397"/>
                  <a:gd name="connsiteY9" fmla="*/ 1329003 h 2197967"/>
                  <a:gd name="connsiteX10" fmla="*/ 147667 w 1340397"/>
                  <a:gd name="connsiteY10" fmla="*/ 1431234 h 2197967"/>
                  <a:gd name="connsiteX11" fmla="*/ 159026 w 1340397"/>
                  <a:gd name="connsiteY11" fmla="*/ 1505068 h 2197967"/>
                  <a:gd name="connsiteX12" fmla="*/ 187424 w 1340397"/>
                  <a:gd name="connsiteY12" fmla="*/ 1720889 h 2197967"/>
                  <a:gd name="connsiteX13" fmla="*/ 198783 w 1340397"/>
                  <a:gd name="connsiteY13" fmla="*/ 1800402 h 2197967"/>
                  <a:gd name="connsiteX14" fmla="*/ 215821 w 1340397"/>
                  <a:gd name="connsiteY14" fmla="*/ 1931031 h 2197967"/>
                  <a:gd name="connsiteX15" fmla="*/ 221501 w 1340397"/>
                  <a:gd name="connsiteY15" fmla="*/ 2004864 h 2197967"/>
                  <a:gd name="connsiteX16" fmla="*/ 232860 w 1340397"/>
                  <a:gd name="connsiteY16" fmla="*/ 2027582 h 2197967"/>
                  <a:gd name="connsiteX17" fmla="*/ 238539 w 1340397"/>
                  <a:gd name="connsiteY17" fmla="*/ 2090057 h 2197967"/>
                  <a:gd name="connsiteX18" fmla="*/ 255578 w 1340397"/>
                  <a:gd name="connsiteY18" fmla="*/ 2129813 h 2197967"/>
                  <a:gd name="connsiteX19" fmla="*/ 278296 w 1340397"/>
                  <a:gd name="connsiteY19" fmla="*/ 2163890 h 2197967"/>
                  <a:gd name="connsiteX20" fmla="*/ 380527 w 1340397"/>
                  <a:gd name="connsiteY20" fmla="*/ 2197967 h 2197967"/>
                  <a:gd name="connsiteX21" fmla="*/ 636105 w 1340397"/>
                  <a:gd name="connsiteY21" fmla="*/ 2192288 h 2197967"/>
                  <a:gd name="connsiteX22" fmla="*/ 698579 w 1340397"/>
                  <a:gd name="connsiteY22" fmla="*/ 2169570 h 2197967"/>
                  <a:gd name="connsiteX23" fmla="*/ 772413 w 1340397"/>
                  <a:gd name="connsiteY23" fmla="*/ 2146852 h 2197967"/>
                  <a:gd name="connsiteX24" fmla="*/ 817849 w 1340397"/>
                  <a:gd name="connsiteY24" fmla="*/ 2141172 h 2197967"/>
                  <a:gd name="connsiteX25" fmla="*/ 868964 w 1340397"/>
                  <a:gd name="connsiteY25" fmla="*/ 2129813 h 2197967"/>
                  <a:gd name="connsiteX26" fmla="*/ 903041 w 1340397"/>
                  <a:gd name="connsiteY26" fmla="*/ 2118454 h 2197967"/>
                  <a:gd name="connsiteX27" fmla="*/ 1005272 w 1340397"/>
                  <a:gd name="connsiteY27" fmla="*/ 2101416 h 2197967"/>
                  <a:gd name="connsiteX28" fmla="*/ 1022311 w 1340397"/>
                  <a:gd name="connsiteY28" fmla="*/ 2095736 h 2197967"/>
                  <a:gd name="connsiteX29" fmla="*/ 1090465 w 1340397"/>
                  <a:gd name="connsiteY29" fmla="*/ 2078698 h 2197967"/>
                  <a:gd name="connsiteX30" fmla="*/ 1118862 w 1340397"/>
                  <a:gd name="connsiteY30" fmla="*/ 2044621 h 2197967"/>
                  <a:gd name="connsiteX31" fmla="*/ 1135901 w 1340397"/>
                  <a:gd name="connsiteY31" fmla="*/ 2033262 h 2197967"/>
                  <a:gd name="connsiteX32" fmla="*/ 1169978 w 1340397"/>
                  <a:gd name="connsiteY32" fmla="*/ 1982146 h 2197967"/>
                  <a:gd name="connsiteX33" fmla="*/ 1198375 w 1340397"/>
                  <a:gd name="connsiteY33" fmla="*/ 1965108 h 2197967"/>
                  <a:gd name="connsiteX34" fmla="*/ 1277888 w 1340397"/>
                  <a:gd name="connsiteY34" fmla="*/ 1879915 h 2197967"/>
                  <a:gd name="connsiteX35" fmla="*/ 1294927 w 1340397"/>
                  <a:gd name="connsiteY35" fmla="*/ 1868556 h 2197967"/>
                  <a:gd name="connsiteX36" fmla="*/ 1306286 w 1340397"/>
                  <a:gd name="connsiteY36" fmla="*/ 1851518 h 2197967"/>
                  <a:gd name="connsiteX37" fmla="*/ 1323324 w 1340397"/>
                  <a:gd name="connsiteY37" fmla="*/ 1840159 h 2197967"/>
                  <a:gd name="connsiteX38" fmla="*/ 1329004 w 1340397"/>
                  <a:gd name="connsiteY38" fmla="*/ 1823120 h 2197967"/>
                  <a:gd name="connsiteX39" fmla="*/ 1306286 w 1340397"/>
                  <a:gd name="connsiteY39" fmla="*/ 1737927 h 2197967"/>
                  <a:gd name="connsiteX40" fmla="*/ 1272209 w 1340397"/>
                  <a:gd name="connsiteY40" fmla="*/ 1698171 h 2197967"/>
                  <a:gd name="connsiteX41" fmla="*/ 1255170 w 1340397"/>
                  <a:gd name="connsiteY41" fmla="*/ 1664094 h 2197967"/>
                  <a:gd name="connsiteX42" fmla="*/ 1192696 w 1340397"/>
                  <a:gd name="connsiteY42" fmla="*/ 1556183 h 2197967"/>
                  <a:gd name="connsiteX43" fmla="*/ 1158619 w 1340397"/>
                  <a:gd name="connsiteY43" fmla="*/ 1493709 h 2197967"/>
                  <a:gd name="connsiteX44" fmla="*/ 1141580 w 1340397"/>
                  <a:gd name="connsiteY44" fmla="*/ 1470991 h 2197967"/>
                  <a:gd name="connsiteX45" fmla="*/ 1124542 w 1340397"/>
                  <a:gd name="connsiteY45" fmla="*/ 1442593 h 2197967"/>
                  <a:gd name="connsiteX46" fmla="*/ 1107503 w 1340397"/>
                  <a:gd name="connsiteY46" fmla="*/ 1402837 h 2197967"/>
                  <a:gd name="connsiteX47" fmla="*/ 1090465 w 1340397"/>
                  <a:gd name="connsiteY47" fmla="*/ 1357401 h 2197967"/>
                  <a:gd name="connsiteX48" fmla="*/ 1084785 w 1340397"/>
                  <a:gd name="connsiteY48" fmla="*/ 1317644 h 2197967"/>
                  <a:gd name="connsiteX49" fmla="*/ 1073426 w 1340397"/>
                  <a:gd name="connsiteY49" fmla="*/ 1283567 h 2197967"/>
                  <a:gd name="connsiteX50" fmla="*/ 1090465 w 1340397"/>
                  <a:gd name="connsiteY50" fmla="*/ 988233 h 2197967"/>
                  <a:gd name="connsiteX51" fmla="*/ 1118862 w 1340397"/>
                  <a:gd name="connsiteY51" fmla="*/ 863284 h 2197967"/>
                  <a:gd name="connsiteX52" fmla="*/ 1158619 w 1340397"/>
                  <a:gd name="connsiteY52" fmla="*/ 761053 h 2197967"/>
                  <a:gd name="connsiteX53" fmla="*/ 1187016 w 1340397"/>
                  <a:gd name="connsiteY53" fmla="*/ 732655 h 2197967"/>
                  <a:gd name="connsiteX54" fmla="*/ 1221093 w 1340397"/>
                  <a:gd name="connsiteY54" fmla="*/ 692899 h 2197967"/>
                  <a:gd name="connsiteX55" fmla="*/ 1238132 w 1340397"/>
                  <a:gd name="connsiteY55" fmla="*/ 664501 h 2197967"/>
                  <a:gd name="connsiteX56" fmla="*/ 1243811 w 1340397"/>
                  <a:gd name="connsiteY56" fmla="*/ 647463 h 2197967"/>
                  <a:gd name="connsiteX57" fmla="*/ 1266529 w 1340397"/>
                  <a:gd name="connsiteY57" fmla="*/ 636104 h 2197967"/>
                  <a:gd name="connsiteX58" fmla="*/ 1294927 w 1340397"/>
                  <a:gd name="connsiteY58" fmla="*/ 607706 h 2197967"/>
                  <a:gd name="connsiteX59" fmla="*/ 1300606 w 1340397"/>
                  <a:gd name="connsiteY59" fmla="*/ 590668 h 2197967"/>
                  <a:gd name="connsiteX60" fmla="*/ 1334683 w 1340397"/>
                  <a:gd name="connsiteY60" fmla="*/ 562270 h 2197967"/>
                  <a:gd name="connsiteX61" fmla="*/ 1340363 w 1340397"/>
                  <a:gd name="connsiteY61" fmla="*/ 545232 h 2197967"/>
                  <a:gd name="connsiteX62" fmla="*/ 1283568 w 1340397"/>
                  <a:gd name="connsiteY62" fmla="*/ 437321 h 2197967"/>
                  <a:gd name="connsiteX63" fmla="*/ 1187016 w 1340397"/>
                  <a:gd name="connsiteY63" fmla="*/ 340770 h 2197967"/>
                  <a:gd name="connsiteX64" fmla="*/ 1101824 w 1340397"/>
                  <a:gd name="connsiteY64" fmla="*/ 255577 h 2197967"/>
                  <a:gd name="connsiteX65" fmla="*/ 1079106 w 1340397"/>
                  <a:gd name="connsiteY65" fmla="*/ 232859 h 2197967"/>
                  <a:gd name="connsiteX66" fmla="*/ 1050708 w 1340397"/>
                  <a:gd name="connsiteY66" fmla="*/ 215821 h 2197967"/>
                  <a:gd name="connsiteX67" fmla="*/ 1022311 w 1340397"/>
                  <a:gd name="connsiteY67" fmla="*/ 181744 h 2197967"/>
                  <a:gd name="connsiteX68" fmla="*/ 993913 w 1340397"/>
                  <a:gd name="connsiteY68" fmla="*/ 164705 h 2197967"/>
                  <a:gd name="connsiteX69" fmla="*/ 937118 w 1340397"/>
                  <a:gd name="connsiteY69" fmla="*/ 153346 h 2197967"/>
                  <a:gd name="connsiteX70" fmla="*/ 789451 w 1340397"/>
                  <a:gd name="connsiteY70" fmla="*/ 107910 h 2197967"/>
                  <a:gd name="connsiteX71" fmla="*/ 726977 w 1340397"/>
                  <a:gd name="connsiteY71" fmla="*/ 102231 h 2197967"/>
                  <a:gd name="connsiteX72" fmla="*/ 675861 w 1340397"/>
                  <a:gd name="connsiteY72" fmla="*/ 90872 h 2197967"/>
                  <a:gd name="connsiteX73" fmla="*/ 607707 w 1340397"/>
                  <a:gd name="connsiteY73" fmla="*/ 73833 h 2197967"/>
                  <a:gd name="connsiteX74" fmla="*/ 556591 w 1340397"/>
                  <a:gd name="connsiteY74" fmla="*/ 45436 h 2197967"/>
                  <a:gd name="connsiteX75" fmla="*/ 522514 w 1340397"/>
                  <a:gd name="connsiteY75" fmla="*/ 39756 h 2197967"/>
                  <a:gd name="connsiteX76" fmla="*/ 499796 w 1340397"/>
                  <a:gd name="connsiteY76" fmla="*/ 28397 h 2197967"/>
                  <a:gd name="connsiteX77" fmla="*/ 471399 w 1340397"/>
                  <a:gd name="connsiteY77" fmla="*/ 22718 h 2197967"/>
                  <a:gd name="connsiteX78" fmla="*/ 374847 w 1340397"/>
                  <a:gd name="connsiteY78" fmla="*/ 0 h 2197967"/>
                  <a:gd name="connsiteX79" fmla="*/ 329411 w 1340397"/>
                  <a:gd name="connsiteY79" fmla="*/ 5679 h 2197967"/>
                  <a:gd name="connsiteX80" fmla="*/ 312373 w 1340397"/>
                  <a:gd name="connsiteY80" fmla="*/ 28397 h 2197967"/>
                  <a:gd name="connsiteX81" fmla="*/ 278296 w 1340397"/>
                  <a:gd name="connsiteY81" fmla="*/ 56795 h 2197967"/>
                  <a:gd name="connsiteX82" fmla="*/ 261257 w 1340397"/>
                  <a:gd name="connsiteY82" fmla="*/ 85192 h 2197967"/>
                  <a:gd name="connsiteX83" fmla="*/ 244219 w 1340397"/>
                  <a:gd name="connsiteY83" fmla="*/ 107910 h 2197967"/>
                  <a:gd name="connsiteX84" fmla="*/ 210142 w 1340397"/>
                  <a:gd name="connsiteY84" fmla="*/ 141987 h 2197967"/>
                  <a:gd name="connsiteX85" fmla="*/ 204462 w 1340397"/>
                  <a:gd name="connsiteY85" fmla="*/ 159026 h 2197967"/>
                  <a:gd name="connsiteX86" fmla="*/ 193103 w 1340397"/>
                  <a:gd name="connsiteY86" fmla="*/ 187423 h 2197967"/>
                  <a:gd name="connsiteX87" fmla="*/ 187424 w 1340397"/>
                  <a:gd name="connsiteY87" fmla="*/ 210141 h 2197967"/>
                  <a:gd name="connsiteX88" fmla="*/ 170385 w 1340397"/>
                  <a:gd name="connsiteY88" fmla="*/ 238539 h 2197967"/>
                  <a:gd name="connsiteX89" fmla="*/ 159026 w 1340397"/>
                  <a:gd name="connsiteY89" fmla="*/ 261257 h 2197967"/>
                  <a:gd name="connsiteX90" fmla="*/ 153347 w 1340397"/>
                  <a:gd name="connsiteY90" fmla="*/ 278295 h 2197967"/>
                  <a:gd name="connsiteX91" fmla="*/ 136308 w 1340397"/>
                  <a:gd name="connsiteY91" fmla="*/ 301013 h 2197967"/>
                  <a:gd name="connsiteX92" fmla="*/ 130629 w 1340397"/>
                  <a:gd name="connsiteY92" fmla="*/ 329411 h 2197967"/>
                  <a:gd name="connsiteX93" fmla="*/ 85193 w 1340397"/>
                  <a:gd name="connsiteY93" fmla="*/ 363488 h 2197967"/>
                  <a:gd name="connsiteX94" fmla="*/ 39757 w 1340397"/>
                  <a:gd name="connsiteY94" fmla="*/ 391885 h 2197967"/>
                  <a:gd name="connsiteX95" fmla="*/ 28398 w 1340397"/>
                  <a:gd name="connsiteY95" fmla="*/ 408924 h 2197967"/>
                  <a:gd name="connsiteX96" fmla="*/ 11359 w 1340397"/>
                  <a:gd name="connsiteY96" fmla="*/ 414603 h 2197967"/>
                  <a:gd name="connsiteX97" fmla="*/ 0 w 1340397"/>
                  <a:gd name="connsiteY97" fmla="*/ 448680 h 2197967"/>
                  <a:gd name="connsiteX98" fmla="*/ 28398 w 1340397"/>
                  <a:gd name="connsiteY98" fmla="*/ 579309 h 219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340397" h="2197967">
                    <a:moveTo>
                      <a:pt x="28398" y="579309"/>
                    </a:moveTo>
                    <a:lnTo>
                      <a:pt x="28398" y="579309"/>
                    </a:lnTo>
                    <a:cubicBezTo>
                      <a:pt x="26505" y="615279"/>
                      <a:pt x="26696" y="651420"/>
                      <a:pt x="22718" y="687219"/>
                    </a:cubicBezTo>
                    <a:cubicBezTo>
                      <a:pt x="20994" y="702735"/>
                      <a:pt x="12276" y="717070"/>
                      <a:pt x="11359" y="732655"/>
                    </a:cubicBezTo>
                    <a:cubicBezTo>
                      <a:pt x="10352" y="749769"/>
                      <a:pt x="15672" y="766682"/>
                      <a:pt x="17039" y="783771"/>
                    </a:cubicBezTo>
                    <a:cubicBezTo>
                      <a:pt x="19459" y="814024"/>
                      <a:pt x="18759" y="844553"/>
                      <a:pt x="22718" y="874643"/>
                    </a:cubicBezTo>
                    <a:cubicBezTo>
                      <a:pt x="37267" y="985216"/>
                      <a:pt x="40909" y="971276"/>
                      <a:pt x="56795" y="1050708"/>
                    </a:cubicBezTo>
                    <a:cubicBezTo>
                      <a:pt x="60946" y="1071463"/>
                      <a:pt x="62811" y="1092701"/>
                      <a:pt x="68154" y="1113182"/>
                    </a:cubicBezTo>
                    <a:cubicBezTo>
                      <a:pt x="89551" y="1195203"/>
                      <a:pt x="89144" y="1158719"/>
                      <a:pt x="102231" y="1226772"/>
                    </a:cubicBezTo>
                    <a:cubicBezTo>
                      <a:pt x="108755" y="1260697"/>
                      <a:pt x="108345" y="1296229"/>
                      <a:pt x="119270" y="1329003"/>
                    </a:cubicBezTo>
                    <a:cubicBezTo>
                      <a:pt x="132936" y="1370002"/>
                      <a:pt x="137695" y="1381375"/>
                      <a:pt x="147667" y="1431234"/>
                    </a:cubicBezTo>
                    <a:cubicBezTo>
                      <a:pt x="152550" y="1455651"/>
                      <a:pt x="155640" y="1480398"/>
                      <a:pt x="159026" y="1505068"/>
                    </a:cubicBezTo>
                    <a:cubicBezTo>
                      <a:pt x="168893" y="1576954"/>
                      <a:pt x="177162" y="1649058"/>
                      <a:pt x="187424" y="1720889"/>
                    </a:cubicBezTo>
                    <a:cubicBezTo>
                      <a:pt x="191210" y="1747393"/>
                      <a:pt x="195826" y="1773792"/>
                      <a:pt x="198783" y="1800402"/>
                    </a:cubicBezTo>
                    <a:cubicBezTo>
                      <a:pt x="213103" y="1929290"/>
                      <a:pt x="194020" y="1822027"/>
                      <a:pt x="215821" y="1931031"/>
                    </a:cubicBezTo>
                    <a:cubicBezTo>
                      <a:pt x="217714" y="1955642"/>
                      <a:pt x="217211" y="1980556"/>
                      <a:pt x="221501" y="2004864"/>
                    </a:cubicBezTo>
                    <a:cubicBezTo>
                      <a:pt x="222972" y="2013202"/>
                      <a:pt x="231200" y="2019280"/>
                      <a:pt x="232860" y="2027582"/>
                    </a:cubicBezTo>
                    <a:cubicBezTo>
                      <a:pt x="236961" y="2048087"/>
                      <a:pt x="235582" y="2069356"/>
                      <a:pt x="238539" y="2090057"/>
                    </a:cubicBezTo>
                    <a:cubicBezTo>
                      <a:pt x="240441" y="2103373"/>
                      <a:pt x="250671" y="2118363"/>
                      <a:pt x="255578" y="2129813"/>
                    </a:cubicBezTo>
                    <a:cubicBezTo>
                      <a:pt x="265689" y="2153407"/>
                      <a:pt x="254484" y="2144047"/>
                      <a:pt x="278296" y="2163890"/>
                    </a:cubicBezTo>
                    <a:cubicBezTo>
                      <a:pt x="307283" y="2188045"/>
                      <a:pt x="345106" y="2190883"/>
                      <a:pt x="380527" y="2197967"/>
                    </a:cubicBezTo>
                    <a:lnTo>
                      <a:pt x="636105" y="2192288"/>
                    </a:lnTo>
                    <a:cubicBezTo>
                      <a:pt x="666782" y="2191061"/>
                      <a:pt x="669251" y="2181790"/>
                      <a:pt x="698579" y="2169570"/>
                    </a:cubicBezTo>
                    <a:cubicBezTo>
                      <a:pt x="709977" y="2164821"/>
                      <a:pt x="762300" y="2148875"/>
                      <a:pt x="772413" y="2146852"/>
                    </a:cubicBezTo>
                    <a:cubicBezTo>
                      <a:pt x="787380" y="2143859"/>
                      <a:pt x="802818" y="2143825"/>
                      <a:pt x="817849" y="2141172"/>
                    </a:cubicBezTo>
                    <a:cubicBezTo>
                      <a:pt x="835037" y="2138139"/>
                      <a:pt x="852099" y="2134310"/>
                      <a:pt x="868964" y="2129813"/>
                    </a:cubicBezTo>
                    <a:cubicBezTo>
                      <a:pt x="880533" y="2126728"/>
                      <a:pt x="891319" y="2120896"/>
                      <a:pt x="903041" y="2118454"/>
                    </a:cubicBezTo>
                    <a:cubicBezTo>
                      <a:pt x="936862" y="2111408"/>
                      <a:pt x="1005272" y="2101416"/>
                      <a:pt x="1005272" y="2101416"/>
                    </a:cubicBezTo>
                    <a:cubicBezTo>
                      <a:pt x="1010952" y="2099523"/>
                      <a:pt x="1016503" y="2097188"/>
                      <a:pt x="1022311" y="2095736"/>
                    </a:cubicBezTo>
                    <a:cubicBezTo>
                      <a:pt x="1098271" y="2076745"/>
                      <a:pt x="1050350" y="2092068"/>
                      <a:pt x="1090465" y="2078698"/>
                    </a:cubicBezTo>
                    <a:cubicBezTo>
                      <a:pt x="1101634" y="2061945"/>
                      <a:pt x="1102463" y="2058286"/>
                      <a:pt x="1118862" y="2044621"/>
                    </a:cubicBezTo>
                    <a:cubicBezTo>
                      <a:pt x="1124106" y="2040251"/>
                      <a:pt x="1130221" y="2037048"/>
                      <a:pt x="1135901" y="2033262"/>
                    </a:cubicBezTo>
                    <a:cubicBezTo>
                      <a:pt x="1141836" y="2023370"/>
                      <a:pt x="1160012" y="1990866"/>
                      <a:pt x="1169978" y="1982146"/>
                    </a:cubicBezTo>
                    <a:cubicBezTo>
                      <a:pt x="1178286" y="1974877"/>
                      <a:pt x="1188909" y="1970787"/>
                      <a:pt x="1198375" y="1965108"/>
                    </a:cubicBezTo>
                    <a:cubicBezTo>
                      <a:pt x="1220906" y="1936944"/>
                      <a:pt x="1249873" y="1898591"/>
                      <a:pt x="1277888" y="1879915"/>
                    </a:cubicBezTo>
                    <a:lnTo>
                      <a:pt x="1294927" y="1868556"/>
                    </a:lnTo>
                    <a:cubicBezTo>
                      <a:pt x="1298713" y="1862877"/>
                      <a:pt x="1301459" y="1856345"/>
                      <a:pt x="1306286" y="1851518"/>
                    </a:cubicBezTo>
                    <a:cubicBezTo>
                      <a:pt x="1311113" y="1846691"/>
                      <a:pt x="1319060" y="1845489"/>
                      <a:pt x="1323324" y="1840159"/>
                    </a:cubicBezTo>
                    <a:cubicBezTo>
                      <a:pt x="1327064" y="1835484"/>
                      <a:pt x="1327111" y="1828800"/>
                      <a:pt x="1329004" y="1823120"/>
                    </a:cubicBezTo>
                    <a:cubicBezTo>
                      <a:pt x="1324481" y="1786940"/>
                      <a:pt x="1326554" y="1769455"/>
                      <a:pt x="1306286" y="1737927"/>
                    </a:cubicBezTo>
                    <a:cubicBezTo>
                      <a:pt x="1296848" y="1723245"/>
                      <a:pt x="1282144" y="1712521"/>
                      <a:pt x="1272209" y="1698171"/>
                    </a:cubicBezTo>
                    <a:cubicBezTo>
                      <a:pt x="1264980" y="1687729"/>
                      <a:pt x="1261375" y="1675175"/>
                      <a:pt x="1255170" y="1664094"/>
                    </a:cubicBezTo>
                    <a:cubicBezTo>
                      <a:pt x="1234862" y="1627829"/>
                      <a:pt x="1217635" y="1589434"/>
                      <a:pt x="1192696" y="1556183"/>
                    </a:cubicBezTo>
                    <a:cubicBezTo>
                      <a:pt x="1153371" y="1503751"/>
                      <a:pt x="1200154" y="1569855"/>
                      <a:pt x="1158619" y="1493709"/>
                    </a:cubicBezTo>
                    <a:cubicBezTo>
                      <a:pt x="1154086" y="1485399"/>
                      <a:pt x="1146831" y="1478867"/>
                      <a:pt x="1141580" y="1470991"/>
                    </a:cubicBezTo>
                    <a:cubicBezTo>
                      <a:pt x="1135457" y="1461806"/>
                      <a:pt x="1129903" y="1452243"/>
                      <a:pt x="1124542" y="1442593"/>
                    </a:cubicBezTo>
                    <a:cubicBezTo>
                      <a:pt x="1109202" y="1414979"/>
                      <a:pt x="1116783" y="1427582"/>
                      <a:pt x="1107503" y="1402837"/>
                    </a:cubicBezTo>
                    <a:cubicBezTo>
                      <a:pt x="1087140" y="1348536"/>
                      <a:pt x="1103350" y="1396057"/>
                      <a:pt x="1090465" y="1357401"/>
                    </a:cubicBezTo>
                    <a:cubicBezTo>
                      <a:pt x="1088572" y="1344149"/>
                      <a:pt x="1087795" y="1330688"/>
                      <a:pt x="1084785" y="1317644"/>
                    </a:cubicBezTo>
                    <a:cubicBezTo>
                      <a:pt x="1082093" y="1305977"/>
                      <a:pt x="1073220" y="1295539"/>
                      <a:pt x="1073426" y="1283567"/>
                    </a:cubicBezTo>
                    <a:cubicBezTo>
                      <a:pt x="1075126" y="1184973"/>
                      <a:pt x="1082663" y="1086532"/>
                      <a:pt x="1090465" y="988233"/>
                    </a:cubicBezTo>
                    <a:cubicBezTo>
                      <a:pt x="1093176" y="954070"/>
                      <a:pt x="1109012" y="895649"/>
                      <a:pt x="1118862" y="863284"/>
                    </a:cubicBezTo>
                    <a:cubicBezTo>
                      <a:pt x="1124485" y="844808"/>
                      <a:pt x="1142066" y="783813"/>
                      <a:pt x="1158619" y="761053"/>
                    </a:cubicBezTo>
                    <a:cubicBezTo>
                      <a:pt x="1166493" y="750227"/>
                      <a:pt x="1178653" y="743108"/>
                      <a:pt x="1187016" y="732655"/>
                    </a:cubicBezTo>
                    <a:cubicBezTo>
                      <a:pt x="1222244" y="688620"/>
                      <a:pt x="1185795" y="716432"/>
                      <a:pt x="1221093" y="692899"/>
                    </a:cubicBezTo>
                    <a:cubicBezTo>
                      <a:pt x="1226773" y="683433"/>
                      <a:pt x="1233195" y="674375"/>
                      <a:pt x="1238132" y="664501"/>
                    </a:cubicBezTo>
                    <a:cubicBezTo>
                      <a:pt x="1240809" y="659147"/>
                      <a:pt x="1239578" y="651696"/>
                      <a:pt x="1243811" y="647463"/>
                    </a:cubicBezTo>
                    <a:cubicBezTo>
                      <a:pt x="1249798" y="641476"/>
                      <a:pt x="1258956" y="639890"/>
                      <a:pt x="1266529" y="636104"/>
                    </a:cubicBezTo>
                    <a:cubicBezTo>
                      <a:pt x="1279850" y="596144"/>
                      <a:pt x="1259835" y="642798"/>
                      <a:pt x="1294927" y="607706"/>
                    </a:cubicBezTo>
                    <a:cubicBezTo>
                      <a:pt x="1299160" y="603473"/>
                      <a:pt x="1297929" y="596023"/>
                      <a:pt x="1300606" y="590668"/>
                    </a:cubicBezTo>
                    <a:cubicBezTo>
                      <a:pt x="1311310" y="569260"/>
                      <a:pt x="1312497" y="573363"/>
                      <a:pt x="1334683" y="562270"/>
                    </a:cubicBezTo>
                    <a:cubicBezTo>
                      <a:pt x="1336576" y="556591"/>
                      <a:pt x="1340822" y="551201"/>
                      <a:pt x="1340363" y="545232"/>
                    </a:cubicBezTo>
                    <a:cubicBezTo>
                      <a:pt x="1335473" y="481655"/>
                      <a:pt x="1328913" y="484480"/>
                      <a:pt x="1283568" y="437321"/>
                    </a:cubicBezTo>
                    <a:cubicBezTo>
                      <a:pt x="1252021" y="404512"/>
                      <a:pt x="1219200" y="372954"/>
                      <a:pt x="1187016" y="340770"/>
                    </a:cubicBezTo>
                    <a:lnTo>
                      <a:pt x="1101824" y="255577"/>
                    </a:lnTo>
                    <a:cubicBezTo>
                      <a:pt x="1094251" y="248004"/>
                      <a:pt x="1088289" y="238369"/>
                      <a:pt x="1079106" y="232859"/>
                    </a:cubicBezTo>
                    <a:cubicBezTo>
                      <a:pt x="1069640" y="227180"/>
                      <a:pt x="1059539" y="222444"/>
                      <a:pt x="1050708" y="215821"/>
                    </a:cubicBezTo>
                    <a:cubicBezTo>
                      <a:pt x="968217" y="153953"/>
                      <a:pt x="1089647" y="239460"/>
                      <a:pt x="1022311" y="181744"/>
                    </a:cubicBezTo>
                    <a:cubicBezTo>
                      <a:pt x="1013929" y="174560"/>
                      <a:pt x="1004386" y="168196"/>
                      <a:pt x="993913" y="164705"/>
                    </a:cubicBezTo>
                    <a:cubicBezTo>
                      <a:pt x="975597" y="158600"/>
                      <a:pt x="955744" y="158426"/>
                      <a:pt x="937118" y="153346"/>
                    </a:cubicBezTo>
                    <a:cubicBezTo>
                      <a:pt x="869216" y="134827"/>
                      <a:pt x="861598" y="122339"/>
                      <a:pt x="789451" y="107910"/>
                    </a:cubicBezTo>
                    <a:cubicBezTo>
                      <a:pt x="768947" y="103809"/>
                      <a:pt x="747802" y="104124"/>
                      <a:pt x="726977" y="102231"/>
                    </a:cubicBezTo>
                    <a:cubicBezTo>
                      <a:pt x="709938" y="98445"/>
                      <a:pt x="692726" y="95369"/>
                      <a:pt x="675861" y="90872"/>
                    </a:cubicBezTo>
                    <a:cubicBezTo>
                      <a:pt x="600852" y="70870"/>
                      <a:pt x="682454" y="86292"/>
                      <a:pt x="607707" y="73833"/>
                    </a:cubicBezTo>
                    <a:cubicBezTo>
                      <a:pt x="600376" y="69434"/>
                      <a:pt x="567457" y="48696"/>
                      <a:pt x="556591" y="45436"/>
                    </a:cubicBezTo>
                    <a:cubicBezTo>
                      <a:pt x="545561" y="42127"/>
                      <a:pt x="533873" y="41649"/>
                      <a:pt x="522514" y="39756"/>
                    </a:cubicBezTo>
                    <a:cubicBezTo>
                      <a:pt x="514941" y="35970"/>
                      <a:pt x="507828" y="31074"/>
                      <a:pt x="499796" y="28397"/>
                    </a:cubicBezTo>
                    <a:cubicBezTo>
                      <a:pt x="490638" y="25344"/>
                      <a:pt x="480845" y="24707"/>
                      <a:pt x="471399" y="22718"/>
                    </a:cubicBezTo>
                    <a:cubicBezTo>
                      <a:pt x="388650" y="5297"/>
                      <a:pt x="417023" y="14057"/>
                      <a:pt x="374847" y="0"/>
                    </a:cubicBezTo>
                    <a:cubicBezTo>
                      <a:pt x="359702" y="1893"/>
                      <a:pt x="343306" y="-637"/>
                      <a:pt x="329411" y="5679"/>
                    </a:cubicBezTo>
                    <a:cubicBezTo>
                      <a:pt x="320794" y="9596"/>
                      <a:pt x="319066" y="21704"/>
                      <a:pt x="312373" y="28397"/>
                    </a:cubicBezTo>
                    <a:cubicBezTo>
                      <a:pt x="283506" y="57264"/>
                      <a:pt x="306215" y="19570"/>
                      <a:pt x="278296" y="56795"/>
                    </a:cubicBezTo>
                    <a:cubicBezTo>
                      <a:pt x="271673" y="65626"/>
                      <a:pt x="267380" y="76007"/>
                      <a:pt x="261257" y="85192"/>
                    </a:cubicBezTo>
                    <a:cubicBezTo>
                      <a:pt x="256006" y="93068"/>
                      <a:pt x="250551" y="100874"/>
                      <a:pt x="244219" y="107910"/>
                    </a:cubicBezTo>
                    <a:cubicBezTo>
                      <a:pt x="233473" y="119850"/>
                      <a:pt x="210142" y="141987"/>
                      <a:pt x="210142" y="141987"/>
                    </a:cubicBezTo>
                    <a:cubicBezTo>
                      <a:pt x="208249" y="147667"/>
                      <a:pt x="206564" y="153420"/>
                      <a:pt x="204462" y="159026"/>
                    </a:cubicBezTo>
                    <a:cubicBezTo>
                      <a:pt x="200882" y="168572"/>
                      <a:pt x="196327" y="177751"/>
                      <a:pt x="193103" y="187423"/>
                    </a:cubicBezTo>
                    <a:cubicBezTo>
                      <a:pt x="190635" y="194828"/>
                      <a:pt x="190594" y="203008"/>
                      <a:pt x="187424" y="210141"/>
                    </a:cubicBezTo>
                    <a:cubicBezTo>
                      <a:pt x="182941" y="220229"/>
                      <a:pt x="175746" y="228889"/>
                      <a:pt x="170385" y="238539"/>
                    </a:cubicBezTo>
                    <a:cubicBezTo>
                      <a:pt x="166273" y="245940"/>
                      <a:pt x="162361" y="253475"/>
                      <a:pt x="159026" y="261257"/>
                    </a:cubicBezTo>
                    <a:cubicBezTo>
                      <a:pt x="156668" y="266759"/>
                      <a:pt x="156317" y="273097"/>
                      <a:pt x="153347" y="278295"/>
                    </a:cubicBezTo>
                    <a:cubicBezTo>
                      <a:pt x="148651" y="286514"/>
                      <a:pt x="141988" y="293440"/>
                      <a:pt x="136308" y="301013"/>
                    </a:cubicBezTo>
                    <a:cubicBezTo>
                      <a:pt x="134415" y="310479"/>
                      <a:pt x="134946" y="320777"/>
                      <a:pt x="130629" y="329411"/>
                    </a:cubicBezTo>
                    <a:cubicBezTo>
                      <a:pt x="122581" y="345507"/>
                      <a:pt x="97392" y="354339"/>
                      <a:pt x="85193" y="363488"/>
                    </a:cubicBezTo>
                    <a:cubicBezTo>
                      <a:pt x="43629" y="394661"/>
                      <a:pt x="97591" y="368751"/>
                      <a:pt x="39757" y="391885"/>
                    </a:cubicBezTo>
                    <a:cubicBezTo>
                      <a:pt x="35971" y="397565"/>
                      <a:pt x="33728" y="404660"/>
                      <a:pt x="28398" y="408924"/>
                    </a:cubicBezTo>
                    <a:cubicBezTo>
                      <a:pt x="23723" y="412664"/>
                      <a:pt x="14839" y="409731"/>
                      <a:pt x="11359" y="414603"/>
                    </a:cubicBezTo>
                    <a:cubicBezTo>
                      <a:pt x="4399" y="424346"/>
                      <a:pt x="0" y="436707"/>
                      <a:pt x="0" y="448680"/>
                    </a:cubicBezTo>
                    <a:lnTo>
                      <a:pt x="28398" y="579309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89908532-89DF-4413-9107-EE696BC14470}"/>
                  </a:ext>
                </a:extLst>
              </p:cNvPr>
              <p:cNvSpPr/>
              <p:nvPr/>
            </p:nvSpPr>
            <p:spPr>
              <a:xfrm>
                <a:off x="1939106" y="3217706"/>
                <a:ext cx="2049978" cy="1684574"/>
              </a:xfrm>
              <a:custGeom>
                <a:avLst/>
                <a:gdLst>
                  <a:gd name="connsiteX0" fmla="*/ 255578 w 2209327"/>
                  <a:gd name="connsiteY0" fmla="*/ 1260850 h 1800403"/>
                  <a:gd name="connsiteX1" fmla="*/ 255578 w 2209327"/>
                  <a:gd name="connsiteY1" fmla="*/ 1260850 h 1800403"/>
                  <a:gd name="connsiteX2" fmla="*/ 266937 w 2209327"/>
                  <a:gd name="connsiteY2" fmla="*/ 1351722 h 1800403"/>
                  <a:gd name="connsiteX3" fmla="*/ 272616 w 2209327"/>
                  <a:gd name="connsiteY3" fmla="*/ 1380119 h 1800403"/>
                  <a:gd name="connsiteX4" fmla="*/ 306693 w 2209327"/>
                  <a:gd name="connsiteY4" fmla="*/ 1448273 h 1800403"/>
                  <a:gd name="connsiteX5" fmla="*/ 312373 w 2209327"/>
                  <a:gd name="connsiteY5" fmla="*/ 1465312 h 1800403"/>
                  <a:gd name="connsiteX6" fmla="*/ 323732 w 2209327"/>
                  <a:gd name="connsiteY6" fmla="*/ 1482350 h 1800403"/>
                  <a:gd name="connsiteX7" fmla="*/ 335091 w 2209327"/>
                  <a:gd name="connsiteY7" fmla="*/ 1510748 h 1800403"/>
                  <a:gd name="connsiteX8" fmla="*/ 374847 w 2209327"/>
                  <a:gd name="connsiteY8" fmla="*/ 1539145 h 1800403"/>
                  <a:gd name="connsiteX9" fmla="*/ 380527 w 2209327"/>
                  <a:gd name="connsiteY9" fmla="*/ 1556184 h 1800403"/>
                  <a:gd name="connsiteX10" fmla="*/ 408924 w 2209327"/>
                  <a:gd name="connsiteY10" fmla="*/ 1573223 h 1800403"/>
                  <a:gd name="connsiteX11" fmla="*/ 431642 w 2209327"/>
                  <a:gd name="connsiteY11" fmla="*/ 1590261 h 1800403"/>
                  <a:gd name="connsiteX12" fmla="*/ 465719 w 2209327"/>
                  <a:gd name="connsiteY12" fmla="*/ 1624338 h 1800403"/>
                  <a:gd name="connsiteX13" fmla="*/ 516835 w 2209327"/>
                  <a:gd name="connsiteY13" fmla="*/ 1664095 h 1800403"/>
                  <a:gd name="connsiteX14" fmla="*/ 550912 w 2209327"/>
                  <a:gd name="connsiteY14" fmla="*/ 1709531 h 1800403"/>
                  <a:gd name="connsiteX15" fmla="*/ 573630 w 2209327"/>
                  <a:gd name="connsiteY15" fmla="*/ 1737928 h 1800403"/>
                  <a:gd name="connsiteX16" fmla="*/ 641784 w 2209327"/>
                  <a:gd name="connsiteY16" fmla="*/ 1783364 h 1800403"/>
                  <a:gd name="connsiteX17" fmla="*/ 658823 w 2209327"/>
                  <a:gd name="connsiteY17" fmla="*/ 1794723 h 1800403"/>
                  <a:gd name="connsiteX18" fmla="*/ 692900 w 2209327"/>
                  <a:gd name="connsiteY18" fmla="*/ 1800403 h 1800403"/>
                  <a:gd name="connsiteX19" fmla="*/ 1062067 w 2209327"/>
                  <a:gd name="connsiteY19" fmla="*/ 1783364 h 1800403"/>
                  <a:gd name="connsiteX20" fmla="*/ 1084785 w 2209327"/>
                  <a:gd name="connsiteY20" fmla="*/ 1766326 h 1800403"/>
                  <a:gd name="connsiteX21" fmla="*/ 1187016 w 2209327"/>
                  <a:gd name="connsiteY21" fmla="*/ 1715210 h 1800403"/>
                  <a:gd name="connsiteX22" fmla="*/ 1226773 w 2209327"/>
                  <a:gd name="connsiteY22" fmla="*/ 1686813 h 1800403"/>
                  <a:gd name="connsiteX23" fmla="*/ 1266529 w 2209327"/>
                  <a:gd name="connsiteY23" fmla="*/ 1652736 h 1800403"/>
                  <a:gd name="connsiteX24" fmla="*/ 1317645 w 2209327"/>
                  <a:gd name="connsiteY24" fmla="*/ 1630018 h 1800403"/>
                  <a:gd name="connsiteX25" fmla="*/ 1340363 w 2209327"/>
                  <a:gd name="connsiteY25" fmla="*/ 1618659 h 1800403"/>
                  <a:gd name="connsiteX26" fmla="*/ 1357401 w 2209327"/>
                  <a:gd name="connsiteY26" fmla="*/ 1601620 h 1800403"/>
                  <a:gd name="connsiteX27" fmla="*/ 1391478 w 2209327"/>
                  <a:gd name="connsiteY27" fmla="*/ 1590261 h 1800403"/>
                  <a:gd name="connsiteX28" fmla="*/ 1431235 w 2209327"/>
                  <a:gd name="connsiteY28" fmla="*/ 1556184 h 1800403"/>
                  <a:gd name="connsiteX29" fmla="*/ 1453953 w 2209327"/>
                  <a:gd name="connsiteY29" fmla="*/ 1539145 h 1800403"/>
                  <a:gd name="connsiteX30" fmla="*/ 1522107 w 2209327"/>
                  <a:gd name="connsiteY30" fmla="*/ 1482350 h 1800403"/>
                  <a:gd name="connsiteX31" fmla="*/ 1624338 w 2209327"/>
                  <a:gd name="connsiteY31" fmla="*/ 1442594 h 1800403"/>
                  <a:gd name="connsiteX32" fmla="*/ 1664095 w 2209327"/>
                  <a:gd name="connsiteY32" fmla="*/ 1425555 h 1800403"/>
                  <a:gd name="connsiteX33" fmla="*/ 1709531 w 2209327"/>
                  <a:gd name="connsiteY33" fmla="*/ 1414196 h 1800403"/>
                  <a:gd name="connsiteX34" fmla="*/ 1772005 w 2209327"/>
                  <a:gd name="connsiteY34" fmla="*/ 1397158 h 1800403"/>
                  <a:gd name="connsiteX35" fmla="*/ 1868557 w 2209327"/>
                  <a:gd name="connsiteY35" fmla="*/ 1425555 h 1800403"/>
                  <a:gd name="connsiteX36" fmla="*/ 1885595 w 2209327"/>
                  <a:gd name="connsiteY36" fmla="*/ 1442594 h 1800403"/>
                  <a:gd name="connsiteX37" fmla="*/ 1919672 w 2209327"/>
                  <a:gd name="connsiteY37" fmla="*/ 1465312 h 1800403"/>
                  <a:gd name="connsiteX38" fmla="*/ 1976467 w 2209327"/>
                  <a:gd name="connsiteY38" fmla="*/ 1453953 h 1800403"/>
                  <a:gd name="connsiteX39" fmla="*/ 2010544 w 2209327"/>
                  <a:gd name="connsiteY39" fmla="*/ 1442594 h 1800403"/>
                  <a:gd name="connsiteX40" fmla="*/ 2033262 w 2209327"/>
                  <a:gd name="connsiteY40" fmla="*/ 1436914 h 1800403"/>
                  <a:gd name="connsiteX41" fmla="*/ 2107096 w 2209327"/>
                  <a:gd name="connsiteY41" fmla="*/ 1397158 h 1800403"/>
                  <a:gd name="connsiteX42" fmla="*/ 2163891 w 2209327"/>
                  <a:gd name="connsiteY42" fmla="*/ 1340363 h 1800403"/>
                  <a:gd name="connsiteX43" fmla="*/ 2186609 w 2209327"/>
                  <a:gd name="connsiteY43" fmla="*/ 1306286 h 1800403"/>
                  <a:gd name="connsiteX44" fmla="*/ 2192288 w 2209327"/>
                  <a:gd name="connsiteY44" fmla="*/ 1283568 h 1800403"/>
                  <a:gd name="connsiteX45" fmla="*/ 2203647 w 2209327"/>
                  <a:gd name="connsiteY45" fmla="*/ 1255170 h 1800403"/>
                  <a:gd name="connsiteX46" fmla="*/ 2209327 w 2209327"/>
                  <a:gd name="connsiteY46" fmla="*/ 1215414 h 1800403"/>
                  <a:gd name="connsiteX47" fmla="*/ 2197968 w 2209327"/>
                  <a:gd name="connsiteY47" fmla="*/ 1084785 h 1800403"/>
                  <a:gd name="connsiteX48" fmla="*/ 2192288 w 2209327"/>
                  <a:gd name="connsiteY48" fmla="*/ 1033670 h 1800403"/>
                  <a:gd name="connsiteX49" fmla="*/ 2175250 w 2209327"/>
                  <a:gd name="connsiteY49" fmla="*/ 1005272 h 1800403"/>
                  <a:gd name="connsiteX50" fmla="*/ 2169570 w 2209327"/>
                  <a:gd name="connsiteY50" fmla="*/ 988234 h 1800403"/>
                  <a:gd name="connsiteX51" fmla="*/ 2112775 w 2209327"/>
                  <a:gd name="connsiteY51" fmla="*/ 942798 h 1800403"/>
                  <a:gd name="connsiteX52" fmla="*/ 2095737 w 2209327"/>
                  <a:gd name="connsiteY52" fmla="*/ 925759 h 1800403"/>
                  <a:gd name="connsiteX53" fmla="*/ 2016224 w 2209327"/>
                  <a:gd name="connsiteY53" fmla="*/ 851926 h 1800403"/>
                  <a:gd name="connsiteX54" fmla="*/ 1936711 w 2209327"/>
                  <a:gd name="connsiteY54" fmla="*/ 732656 h 1800403"/>
                  <a:gd name="connsiteX55" fmla="*/ 1885595 w 2209327"/>
                  <a:gd name="connsiteY55" fmla="*/ 670182 h 1800403"/>
                  <a:gd name="connsiteX56" fmla="*/ 1857198 w 2209327"/>
                  <a:gd name="connsiteY56" fmla="*/ 653143 h 1800403"/>
                  <a:gd name="connsiteX57" fmla="*/ 1840159 w 2209327"/>
                  <a:gd name="connsiteY57" fmla="*/ 624745 h 1800403"/>
                  <a:gd name="connsiteX58" fmla="*/ 1789044 w 2209327"/>
                  <a:gd name="connsiteY58" fmla="*/ 579309 h 1800403"/>
                  <a:gd name="connsiteX59" fmla="*/ 1737928 w 2209327"/>
                  <a:gd name="connsiteY59" fmla="*/ 550912 h 1800403"/>
                  <a:gd name="connsiteX60" fmla="*/ 1624338 w 2209327"/>
                  <a:gd name="connsiteY60" fmla="*/ 511155 h 1800403"/>
                  <a:gd name="connsiteX61" fmla="*/ 1573223 w 2209327"/>
                  <a:gd name="connsiteY61" fmla="*/ 499796 h 1800403"/>
                  <a:gd name="connsiteX62" fmla="*/ 1522107 w 2209327"/>
                  <a:gd name="connsiteY62" fmla="*/ 477078 h 1800403"/>
                  <a:gd name="connsiteX63" fmla="*/ 1470991 w 2209327"/>
                  <a:gd name="connsiteY63" fmla="*/ 460040 h 1800403"/>
                  <a:gd name="connsiteX64" fmla="*/ 1419876 w 2209327"/>
                  <a:gd name="connsiteY64" fmla="*/ 437322 h 1800403"/>
                  <a:gd name="connsiteX65" fmla="*/ 1311965 w 2209327"/>
                  <a:gd name="connsiteY65" fmla="*/ 374847 h 1800403"/>
                  <a:gd name="connsiteX66" fmla="*/ 1232452 w 2209327"/>
                  <a:gd name="connsiteY66" fmla="*/ 340770 h 1800403"/>
                  <a:gd name="connsiteX67" fmla="*/ 1181337 w 2209327"/>
                  <a:gd name="connsiteY67" fmla="*/ 306693 h 1800403"/>
                  <a:gd name="connsiteX68" fmla="*/ 1062067 w 2209327"/>
                  <a:gd name="connsiteY68" fmla="*/ 266937 h 1800403"/>
                  <a:gd name="connsiteX69" fmla="*/ 1022311 w 2209327"/>
                  <a:gd name="connsiteY69" fmla="*/ 249898 h 1800403"/>
                  <a:gd name="connsiteX70" fmla="*/ 999593 w 2209327"/>
                  <a:gd name="connsiteY70" fmla="*/ 238539 h 1800403"/>
                  <a:gd name="connsiteX71" fmla="*/ 965516 w 2209327"/>
                  <a:gd name="connsiteY71" fmla="*/ 232860 h 1800403"/>
                  <a:gd name="connsiteX72" fmla="*/ 925759 w 2209327"/>
                  <a:gd name="connsiteY72" fmla="*/ 221501 h 1800403"/>
                  <a:gd name="connsiteX73" fmla="*/ 903041 w 2209327"/>
                  <a:gd name="connsiteY73" fmla="*/ 215821 h 1800403"/>
                  <a:gd name="connsiteX74" fmla="*/ 868964 w 2209327"/>
                  <a:gd name="connsiteY74" fmla="*/ 204462 h 1800403"/>
                  <a:gd name="connsiteX75" fmla="*/ 846246 w 2209327"/>
                  <a:gd name="connsiteY75" fmla="*/ 198783 h 1800403"/>
                  <a:gd name="connsiteX76" fmla="*/ 789451 w 2209327"/>
                  <a:gd name="connsiteY76" fmla="*/ 181744 h 1800403"/>
                  <a:gd name="connsiteX77" fmla="*/ 584989 w 2209327"/>
                  <a:gd name="connsiteY77" fmla="*/ 176065 h 1800403"/>
                  <a:gd name="connsiteX78" fmla="*/ 562271 w 2209327"/>
                  <a:gd name="connsiteY78" fmla="*/ 170385 h 1800403"/>
                  <a:gd name="connsiteX79" fmla="*/ 528194 w 2209327"/>
                  <a:gd name="connsiteY79" fmla="*/ 164706 h 1800403"/>
                  <a:gd name="connsiteX80" fmla="*/ 494117 w 2209327"/>
                  <a:gd name="connsiteY80" fmla="*/ 141988 h 1800403"/>
                  <a:gd name="connsiteX81" fmla="*/ 471399 w 2209327"/>
                  <a:gd name="connsiteY81" fmla="*/ 130629 h 1800403"/>
                  <a:gd name="connsiteX82" fmla="*/ 448681 w 2209327"/>
                  <a:gd name="connsiteY82" fmla="*/ 90872 h 1800403"/>
                  <a:gd name="connsiteX83" fmla="*/ 437322 w 2209327"/>
                  <a:gd name="connsiteY83" fmla="*/ 68154 h 1800403"/>
                  <a:gd name="connsiteX84" fmla="*/ 425963 w 2209327"/>
                  <a:gd name="connsiteY84" fmla="*/ 39757 h 1800403"/>
                  <a:gd name="connsiteX85" fmla="*/ 408924 w 2209327"/>
                  <a:gd name="connsiteY85" fmla="*/ 22718 h 1800403"/>
                  <a:gd name="connsiteX86" fmla="*/ 403245 w 2209327"/>
                  <a:gd name="connsiteY86" fmla="*/ 5680 h 1800403"/>
                  <a:gd name="connsiteX87" fmla="*/ 380527 w 2209327"/>
                  <a:gd name="connsiteY87" fmla="*/ 0 h 1800403"/>
                  <a:gd name="connsiteX88" fmla="*/ 318052 w 2209327"/>
                  <a:gd name="connsiteY88" fmla="*/ 5680 h 1800403"/>
                  <a:gd name="connsiteX89" fmla="*/ 283975 w 2209327"/>
                  <a:gd name="connsiteY89" fmla="*/ 5680 h 1800403"/>
                  <a:gd name="connsiteX90" fmla="*/ 221501 w 2209327"/>
                  <a:gd name="connsiteY90" fmla="*/ 17039 h 1800403"/>
                  <a:gd name="connsiteX91" fmla="*/ 210142 w 2209327"/>
                  <a:gd name="connsiteY91" fmla="*/ 39757 h 1800403"/>
                  <a:gd name="connsiteX92" fmla="*/ 198783 w 2209327"/>
                  <a:gd name="connsiteY92" fmla="*/ 85193 h 1800403"/>
                  <a:gd name="connsiteX93" fmla="*/ 193103 w 2209327"/>
                  <a:gd name="connsiteY93" fmla="*/ 102231 h 1800403"/>
                  <a:gd name="connsiteX94" fmla="*/ 176065 w 2209327"/>
                  <a:gd name="connsiteY94" fmla="*/ 124949 h 1800403"/>
                  <a:gd name="connsiteX95" fmla="*/ 153347 w 2209327"/>
                  <a:gd name="connsiteY95" fmla="*/ 181744 h 1800403"/>
                  <a:gd name="connsiteX96" fmla="*/ 119270 w 2209327"/>
                  <a:gd name="connsiteY96" fmla="*/ 215821 h 1800403"/>
                  <a:gd name="connsiteX97" fmla="*/ 96552 w 2209327"/>
                  <a:gd name="connsiteY97" fmla="*/ 221501 h 1800403"/>
                  <a:gd name="connsiteX98" fmla="*/ 73834 w 2209327"/>
                  <a:gd name="connsiteY98" fmla="*/ 278296 h 1800403"/>
                  <a:gd name="connsiteX99" fmla="*/ 51116 w 2209327"/>
                  <a:gd name="connsiteY99" fmla="*/ 357809 h 1800403"/>
                  <a:gd name="connsiteX100" fmla="*/ 34077 w 2209327"/>
                  <a:gd name="connsiteY100" fmla="*/ 374847 h 1800403"/>
                  <a:gd name="connsiteX101" fmla="*/ 22718 w 2209327"/>
                  <a:gd name="connsiteY101" fmla="*/ 397565 h 1800403"/>
                  <a:gd name="connsiteX102" fmla="*/ 11359 w 2209327"/>
                  <a:gd name="connsiteY102" fmla="*/ 414604 h 1800403"/>
                  <a:gd name="connsiteX103" fmla="*/ 0 w 2209327"/>
                  <a:gd name="connsiteY103" fmla="*/ 465719 h 1800403"/>
                  <a:gd name="connsiteX104" fmla="*/ 5680 w 2209327"/>
                  <a:gd name="connsiteY104" fmla="*/ 602027 h 1800403"/>
                  <a:gd name="connsiteX105" fmla="*/ 22718 w 2209327"/>
                  <a:gd name="connsiteY105" fmla="*/ 653143 h 1800403"/>
                  <a:gd name="connsiteX106" fmla="*/ 39757 w 2209327"/>
                  <a:gd name="connsiteY106" fmla="*/ 732656 h 1800403"/>
                  <a:gd name="connsiteX107" fmla="*/ 45436 w 2209327"/>
                  <a:gd name="connsiteY107" fmla="*/ 908721 h 1800403"/>
                  <a:gd name="connsiteX108" fmla="*/ 51116 w 2209327"/>
                  <a:gd name="connsiteY108" fmla="*/ 925759 h 1800403"/>
                  <a:gd name="connsiteX109" fmla="*/ 56795 w 2209327"/>
                  <a:gd name="connsiteY109" fmla="*/ 948477 h 1800403"/>
                  <a:gd name="connsiteX110" fmla="*/ 73834 w 2209327"/>
                  <a:gd name="connsiteY110" fmla="*/ 959836 h 1800403"/>
                  <a:gd name="connsiteX111" fmla="*/ 96552 w 2209327"/>
                  <a:gd name="connsiteY111" fmla="*/ 993913 h 1800403"/>
                  <a:gd name="connsiteX112" fmla="*/ 107911 w 2209327"/>
                  <a:gd name="connsiteY112" fmla="*/ 1016631 h 1800403"/>
                  <a:gd name="connsiteX113" fmla="*/ 119270 w 2209327"/>
                  <a:gd name="connsiteY113" fmla="*/ 1033670 h 1800403"/>
                  <a:gd name="connsiteX114" fmla="*/ 136308 w 2209327"/>
                  <a:gd name="connsiteY114" fmla="*/ 1090465 h 1800403"/>
                  <a:gd name="connsiteX115" fmla="*/ 147667 w 2209327"/>
                  <a:gd name="connsiteY115" fmla="*/ 1141580 h 1800403"/>
                  <a:gd name="connsiteX116" fmla="*/ 159026 w 2209327"/>
                  <a:gd name="connsiteY116" fmla="*/ 1158619 h 1800403"/>
                  <a:gd name="connsiteX117" fmla="*/ 170385 w 2209327"/>
                  <a:gd name="connsiteY117" fmla="*/ 1192696 h 1800403"/>
                  <a:gd name="connsiteX118" fmla="*/ 210142 w 2209327"/>
                  <a:gd name="connsiteY118" fmla="*/ 1204055 h 1800403"/>
                  <a:gd name="connsiteX119" fmla="*/ 221501 w 2209327"/>
                  <a:gd name="connsiteY119" fmla="*/ 1221093 h 1800403"/>
                  <a:gd name="connsiteX120" fmla="*/ 255578 w 2209327"/>
                  <a:gd name="connsiteY120" fmla="*/ 1260850 h 1800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</a:cxnLst>
                <a:rect l="l" t="t" r="r" b="b"/>
                <a:pathLst>
                  <a:path w="2209327" h="1800403">
                    <a:moveTo>
                      <a:pt x="255578" y="1260850"/>
                    </a:moveTo>
                    <a:lnTo>
                      <a:pt x="255578" y="1260850"/>
                    </a:lnTo>
                    <a:cubicBezTo>
                      <a:pt x="259364" y="1291141"/>
                      <a:pt x="262620" y="1321502"/>
                      <a:pt x="266937" y="1351722"/>
                    </a:cubicBezTo>
                    <a:cubicBezTo>
                      <a:pt x="268302" y="1361278"/>
                      <a:pt x="269563" y="1370961"/>
                      <a:pt x="272616" y="1380119"/>
                    </a:cubicBezTo>
                    <a:cubicBezTo>
                      <a:pt x="290391" y="1433445"/>
                      <a:pt x="285002" y="1404892"/>
                      <a:pt x="306693" y="1448273"/>
                    </a:cubicBezTo>
                    <a:cubicBezTo>
                      <a:pt x="309370" y="1453628"/>
                      <a:pt x="309696" y="1459957"/>
                      <a:pt x="312373" y="1465312"/>
                    </a:cubicBezTo>
                    <a:cubicBezTo>
                      <a:pt x="315426" y="1471417"/>
                      <a:pt x="320679" y="1476245"/>
                      <a:pt x="323732" y="1482350"/>
                    </a:cubicBezTo>
                    <a:cubicBezTo>
                      <a:pt x="328291" y="1491469"/>
                      <a:pt x="329688" y="1502102"/>
                      <a:pt x="335091" y="1510748"/>
                    </a:cubicBezTo>
                    <a:cubicBezTo>
                      <a:pt x="345557" y="1527493"/>
                      <a:pt x="358184" y="1530814"/>
                      <a:pt x="374847" y="1539145"/>
                    </a:cubicBezTo>
                    <a:cubicBezTo>
                      <a:pt x="376740" y="1544825"/>
                      <a:pt x="376294" y="1551951"/>
                      <a:pt x="380527" y="1556184"/>
                    </a:cubicBezTo>
                    <a:cubicBezTo>
                      <a:pt x="388333" y="1563990"/>
                      <a:pt x="399739" y="1567100"/>
                      <a:pt x="408924" y="1573223"/>
                    </a:cubicBezTo>
                    <a:cubicBezTo>
                      <a:pt x="416800" y="1578474"/>
                      <a:pt x="424606" y="1583929"/>
                      <a:pt x="431642" y="1590261"/>
                    </a:cubicBezTo>
                    <a:cubicBezTo>
                      <a:pt x="443582" y="1601007"/>
                      <a:pt x="453039" y="1614476"/>
                      <a:pt x="465719" y="1624338"/>
                    </a:cubicBezTo>
                    <a:lnTo>
                      <a:pt x="516835" y="1664095"/>
                    </a:lnTo>
                    <a:cubicBezTo>
                      <a:pt x="547316" y="1714897"/>
                      <a:pt x="519293" y="1673395"/>
                      <a:pt x="550912" y="1709531"/>
                    </a:cubicBezTo>
                    <a:cubicBezTo>
                      <a:pt x="558894" y="1718654"/>
                      <a:pt x="565058" y="1729356"/>
                      <a:pt x="573630" y="1737928"/>
                    </a:cubicBezTo>
                    <a:cubicBezTo>
                      <a:pt x="586427" y="1750725"/>
                      <a:pt x="633998" y="1778174"/>
                      <a:pt x="641784" y="1783364"/>
                    </a:cubicBezTo>
                    <a:cubicBezTo>
                      <a:pt x="647464" y="1787150"/>
                      <a:pt x="652347" y="1792564"/>
                      <a:pt x="658823" y="1794723"/>
                    </a:cubicBezTo>
                    <a:cubicBezTo>
                      <a:pt x="669748" y="1798365"/>
                      <a:pt x="681541" y="1798510"/>
                      <a:pt x="692900" y="1800403"/>
                    </a:cubicBezTo>
                    <a:cubicBezTo>
                      <a:pt x="815956" y="1794723"/>
                      <a:pt x="939343" y="1794036"/>
                      <a:pt x="1062067" y="1783364"/>
                    </a:cubicBezTo>
                    <a:cubicBezTo>
                      <a:pt x="1071497" y="1782544"/>
                      <a:pt x="1077002" y="1771714"/>
                      <a:pt x="1084785" y="1766326"/>
                    </a:cubicBezTo>
                    <a:cubicBezTo>
                      <a:pt x="1146127" y="1723859"/>
                      <a:pt x="1120612" y="1737346"/>
                      <a:pt x="1187016" y="1715210"/>
                    </a:cubicBezTo>
                    <a:cubicBezTo>
                      <a:pt x="1200268" y="1705744"/>
                      <a:pt x="1213967" y="1696875"/>
                      <a:pt x="1226773" y="1686813"/>
                    </a:cubicBezTo>
                    <a:cubicBezTo>
                      <a:pt x="1240497" y="1676030"/>
                      <a:pt x="1252179" y="1662671"/>
                      <a:pt x="1266529" y="1652736"/>
                    </a:cubicBezTo>
                    <a:cubicBezTo>
                      <a:pt x="1299496" y="1629912"/>
                      <a:pt x="1291605" y="1641177"/>
                      <a:pt x="1317645" y="1630018"/>
                    </a:cubicBezTo>
                    <a:cubicBezTo>
                      <a:pt x="1325427" y="1626683"/>
                      <a:pt x="1332790" y="1622445"/>
                      <a:pt x="1340363" y="1618659"/>
                    </a:cubicBezTo>
                    <a:cubicBezTo>
                      <a:pt x="1346042" y="1612979"/>
                      <a:pt x="1350380" y="1605521"/>
                      <a:pt x="1357401" y="1601620"/>
                    </a:cubicBezTo>
                    <a:cubicBezTo>
                      <a:pt x="1367868" y="1595805"/>
                      <a:pt x="1391478" y="1590261"/>
                      <a:pt x="1391478" y="1590261"/>
                    </a:cubicBezTo>
                    <a:cubicBezTo>
                      <a:pt x="1457896" y="1540449"/>
                      <a:pt x="1375874" y="1603637"/>
                      <a:pt x="1431235" y="1556184"/>
                    </a:cubicBezTo>
                    <a:cubicBezTo>
                      <a:pt x="1438422" y="1550024"/>
                      <a:pt x="1446878" y="1545434"/>
                      <a:pt x="1453953" y="1539145"/>
                    </a:cubicBezTo>
                    <a:cubicBezTo>
                      <a:pt x="1489095" y="1507908"/>
                      <a:pt x="1477263" y="1507975"/>
                      <a:pt x="1522107" y="1482350"/>
                    </a:cubicBezTo>
                    <a:cubicBezTo>
                      <a:pt x="1542014" y="1470974"/>
                      <a:pt x="1610123" y="1448122"/>
                      <a:pt x="1624338" y="1442594"/>
                    </a:cubicBezTo>
                    <a:cubicBezTo>
                      <a:pt x="1637776" y="1437368"/>
                      <a:pt x="1650417" y="1430114"/>
                      <a:pt x="1664095" y="1425555"/>
                    </a:cubicBezTo>
                    <a:cubicBezTo>
                      <a:pt x="1678905" y="1420618"/>
                      <a:pt x="1694447" y="1418219"/>
                      <a:pt x="1709531" y="1414196"/>
                    </a:cubicBezTo>
                    <a:cubicBezTo>
                      <a:pt x="1810735" y="1387208"/>
                      <a:pt x="1705366" y="1413816"/>
                      <a:pt x="1772005" y="1397158"/>
                    </a:cubicBezTo>
                    <a:cubicBezTo>
                      <a:pt x="1819162" y="1401445"/>
                      <a:pt x="1835958" y="1392954"/>
                      <a:pt x="1868557" y="1425555"/>
                    </a:cubicBezTo>
                    <a:cubicBezTo>
                      <a:pt x="1874236" y="1431235"/>
                      <a:pt x="1879255" y="1437663"/>
                      <a:pt x="1885595" y="1442594"/>
                    </a:cubicBezTo>
                    <a:cubicBezTo>
                      <a:pt x="1896371" y="1450976"/>
                      <a:pt x="1919672" y="1465312"/>
                      <a:pt x="1919672" y="1465312"/>
                    </a:cubicBezTo>
                    <a:cubicBezTo>
                      <a:pt x="1938604" y="1461526"/>
                      <a:pt x="1957737" y="1458636"/>
                      <a:pt x="1976467" y="1453953"/>
                    </a:cubicBezTo>
                    <a:cubicBezTo>
                      <a:pt x="1988083" y="1451049"/>
                      <a:pt x="1999076" y="1446035"/>
                      <a:pt x="2010544" y="1442594"/>
                    </a:cubicBezTo>
                    <a:cubicBezTo>
                      <a:pt x="2018021" y="1440351"/>
                      <a:pt x="2025689" y="1438807"/>
                      <a:pt x="2033262" y="1436914"/>
                    </a:cubicBezTo>
                    <a:cubicBezTo>
                      <a:pt x="2095191" y="1399757"/>
                      <a:pt x="2069112" y="1409818"/>
                      <a:pt x="2107096" y="1397158"/>
                    </a:cubicBezTo>
                    <a:cubicBezTo>
                      <a:pt x="2126028" y="1378226"/>
                      <a:pt x="2149040" y="1362640"/>
                      <a:pt x="2163891" y="1340363"/>
                    </a:cubicBezTo>
                    <a:lnTo>
                      <a:pt x="2186609" y="1306286"/>
                    </a:lnTo>
                    <a:cubicBezTo>
                      <a:pt x="2188502" y="1298713"/>
                      <a:pt x="2189820" y="1290973"/>
                      <a:pt x="2192288" y="1283568"/>
                    </a:cubicBezTo>
                    <a:cubicBezTo>
                      <a:pt x="2195512" y="1273896"/>
                      <a:pt x="2201174" y="1265061"/>
                      <a:pt x="2203647" y="1255170"/>
                    </a:cubicBezTo>
                    <a:cubicBezTo>
                      <a:pt x="2206894" y="1242183"/>
                      <a:pt x="2207434" y="1228666"/>
                      <a:pt x="2209327" y="1215414"/>
                    </a:cubicBezTo>
                    <a:cubicBezTo>
                      <a:pt x="2205541" y="1171871"/>
                      <a:pt x="2202048" y="1128301"/>
                      <a:pt x="2197968" y="1084785"/>
                    </a:cubicBezTo>
                    <a:cubicBezTo>
                      <a:pt x="2196368" y="1067717"/>
                      <a:pt x="2196998" y="1050154"/>
                      <a:pt x="2192288" y="1033670"/>
                    </a:cubicBezTo>
                    <a:cubicBezTo>
                      <a:pt x="2189255" y="1023056"/>
                      <a:pt x="2180187" y="1015146"/>
                      <a:pt x="2175250" y="1005272"/>
                    </a:cubicBezTo>
                    <a:cubicBezTo>
                      <a:pt x="2172573" y="999917"/>
                      <a:pt x="2173310" y="992909"/>
                      <a:pt x="2169570" y="988234"/>
                    </a:cubicBezTo>
                    <a:cubicBezTo>
                      <a:pt x="2137576" y="948242"/>
                      <a:pt x="2143762" y="953126"/>
                      <a:pt x="2112775" y="942798"/>
                    </a:cubicBezTo>
                    <a:cubicBezTo>
                      <a:pt x="2107096" y="937118"/>
                      <a:pt x="2101835" y="930986"/>
                      <a:pt x="2095737" y="925759"/>
                    </a:cubicBezTo>
                    <a:cubicBezTo>
                      <a:pt x="2061700" y="896584"/>
                      <a:pt x="2051145" y="904307"/>
                      <a:pt x="2016224" y="851926"/>
                    </a:cubicBezTo>
                    <a:cubicBezTo>
                      <a:pt x="1989720" y="812169"/>
                      <a:pt x="1963540" y="772194"/>
                      <a:pt x="1936711" y="732656"/>
                    </a:cubicBezTo>
                    <a:cubicBezTo>
                      <a:pt x="1922379" y="711535"/>
                      <a:pt x="1906485" y="686430"/>
                      <a:pt x="1885595" y="670182"/>
                    </a:cubicBezTo>
                    <a:cubicBezTo>
                      <a:pt x="1876881" y="663405"/>
                      <a:pt x="1866664" y="658823"/>
                      <a:pt x="1857198" y="653143"/>
                    </a:cubicBezTo>
                    <a:cubicBezTo>
                      <a:pt x="1851518" y="643677"/>
                      <a:pt x="1847055" y="633365"/>
                      <a:pt x="1840159" y="624745"/>
                    </a:cubicBezTo>
                    <a:cubicBezTo>
                      <a:pt x="1828921" y="610698"/>
                      <a:pt x="1805604" y="589500"/>
                      <a:pt x="1789044" y="579309"/>
                    </a:cubicBezTo>
                    <a:cubicBezTo>
                      <a:pt x="1772444" y="569094"/>
                      <a:pt x="1755938" y="558365"/>
                      <a:pt x="1737928" y="550912"/>
                    </a:cubicBezTo>
                    <a:cubicBezTo>
                      <a:pt x="1700861" y="535574"/>
                      <a:pt x="1663498" y="519857"/>
                      <a:pt x="1624338" y="511155"/>
                    </a:cubicBezTo>
                    <a:cubicBezTo>
                      <a:pt x="1607300" y="507369"/>
                      <a:pt x="1589781" y="505315"/>
                      <a:pt x="1573223" y="499796"/>
                    </a:cubicBezTo>
                    <a:cubicBezTo>
                      <a:pt x="1555534" y="493900"/>
                      <a:pt x="1539485" y="483836"/>
                      <a:pt x="1522107" y="477078"/>
                    </a:cubicBezTo>
                    <a:cubicBezTo>
                      <a:pt x="1505368" y="470568"/>
                      <a:pt x="1487730" y="466550"/>
                      <a:pt x="1470991" y="460040"/>
                    </a:cubicBezTo>
                    <a:cubicBezTo>
                      <a:pt x="1453613" y="453282"/>
                      <a:pt x="1436312" y="446127"/>
                      <a:pt x="1419876" y="437322"/>
                    </a:cubicBezTo>
                    <a:cubicBezTo>
                      <a:pt x="1383238" y="417695"/>
                      <a:pt x="1350168" y="391220"/>
                      <a:pt x="1311965" y="374847"/>
                    </a:cubicBezTo>
                    <a:cubicBezTo>
                      <a:pt x="1285461" y="363488"/>
                      <a:pt x="1258017" y="354109"/>
                      <a:pt x="1232452" y="340770"/>
                    </a:cubicBezTo>
                    <a:cubicBezTo>
                      <a:pt x="1214297" y="331298"/>
                      <a:pt x="1200126" y="314835"/>
                      <a:pt x="1181337" y="306693"/>
                    </a:cubicBezTo>
                    <a:cubicBezTo>
                      <a:pt x="1142885" y="290031"/>
                      <a:pt x="1100585" y="283446"/>
                      <a:pt x="1062067" y="266937"/>
                    </a:cubicBezTo>
                    <a:cubicBezTo>
                      <a:pt x="1048815" y="261257"/>
                      <a:pt x="1035436" y="255864"/>
                      <a:pt x="1022311" y="249898"/>
                    </a:cubicBezTo>
                    <a:cubicBezTo>
                      <a:pt x="1014603" y="246394"/>
                      <a:pt x="1007702" y="240972"/>
                      <a:pt x="999593" y="238539"/>
                    </a:cubicBezTo>
                    <a:cubicBezTo>
                      <a:pt x="988563" y="235230"/>
                      <a:pt x="976737" y="235449"/>
                      <a:pt x="965516" y="232860"/>
                    </a:cubicBezTo>
                    <a:cubicBezTo>
                      <a:pt x="952086" y="229761"/>
                      <a:pt x="939056" y="225128"/>
                      <a:pt x="925759" y="221501"/>
                    </a:cubicBezTo>
                    <a:cubicBezTo>
                      <a:pt x="918228" y="219447"/>
                      <a:pt x="910518" y="218064"/>
                      <a:pt x="903041" y="215821"/>
                    </a:cubicBezTo>
                    <a:cubicBezTo>
                      <a:pt x="891573" y="212380"/>
                      <a:pt x="880433" y="207902"/>
                      <a:pt x="868964" y="204462"/>
                    </a:cubicBezTo>
                    <a:cubicBezTo>
                      <a:pt x="861487" y="202219"/>
                      <a:pt x="853651" y="201251"/>
                      <a:pt x="846246" y="198783"/>
                    </a:cubicBezTo>
                    <a:cubicBezTo>
                      <a:pt x="821682" y="190595"/>
                      <a:pt x="815729" y="183026"/>
                      <a:pt x="789451" y="181744"/>
                    </a:cubicBezTo>
                    <a:cubicBezTo>
                      <a:pt x="721352" y="178422"/>
                      <a:pt x="653143" y="177958"/>
                      <a:pt x="584989" y="176065"/>
                    </a:cubicBezTo>
                    <a:cubicBezTo>
                      <a:pt x="577416" y="174172"/>
                      <a:pt x="569925" y="171916"/>
                      <a:pt x="562271" y="170385"/>
                    </a:cubicBezTo>
                    <a:cubicBezTo>
                      <a:pt x="550979" y="168127"/>
                      <a:pt x="538824" y="169135"/>
                      <a:pt x="528194" y="164706"/>
                    </a:cubicBezTo>
                    <a:cubicBezTo>
                      <a:pt x="515592" y="159455"/>
                      <a:pt x="506328" y="148093"/>
                      <a:pt x="494117" y="141988"/>
                    </a:cubicBezTo>
                    <a:lnTo>
                      <a:pt x="471399" y="130629"/>
                    </a:lnTo>
                    <a:cubicBezTo>
                      <a:pt x="437074" y="61978"/>
                      <a:pt x="480792" y="147066"/>
                      <a:pt x="448681" y="90872"/>
                    </a:cubicBezTo>
                    <a:cubicBezTo>
                      <a:pt x="444480" y="83521"/>
                      <a:pt x="440761" y="75891"/>
                      <a:pt x="437322" y="68154"/>
                    </a:cubicBezTo>
                    <a:cubicBezTo>
                      <a:pt x="433181" y="58838"/>
                      <a:pt x="431366" y="48402"/>
                      <a:pt x="425963" y="39757"/>
                    </a:cubicBezTo>
                    <a:cubicBezTo>
                      <a:pt x="421706" y="32946"/>
                      <a:pt x="414604" y="28398"/>
                      <a:pt x="408924" y="22718"/>
                    </a:cubicBezTo>
                    <a:cubicBezTo>
                      <a:pt x="407031" y="17039"/>
                      <a:pt x="407920" y="9420"/>
                      <a:pt x="403245" y="5680"/>
                    </a:cubicBezTo>
                    <a:cubicBezTo>
                      <a:pt x="397150" y="804"/>
                      <a:pt x="388333" y="0"/>
                      <a:pt x="380527" y="0"/>
                    </a:cubicBezTo>
                    <a:cubicBezTo>
                      <a:pt x="359616" y="0"/>
                      <a:pt x="338877" y="3787"/>
                      <a:pt x="318052" y="5680"/>
                    </a:cubicBezTo>
                    <a:cubicBezTo>
                      <a:pt x="272619" y="20824"/>
                      <a:pt x="329410" y="5680"/>
                      <a:pt x="283975" y="5680"/>
                    </a:cubicBezTo>
                    <a:cubicBezTo>
                      <a:pt x="263621" y="5680"/>
                      <a:pt x="241387" y="12067"/>
                      <a:pt x="221501" y="17039"/>
                    </a:cubicBezTo>
                    <a:cubicBezTo>
                      <a:pt x="217715" y="24612"/>
                      <a:pt x="212819" y="31725"/>
                      <a:pt x="210142" y="39757"/>
                    </a:cubicBezTo>
                    <a:cubicBezTo>
                      <a:pt x="205205" y="54567"/>
                      <a:pt x="202891" y="70132"/>
                      <a:pt x="198783" y="85193"/>
                    </a:cubicBezTo>
                    <a:cubicBezTo>
                      <a:pt x="197208" y="90969"/>
                      <a:pt x="196073" y="97033"/>
                      <a:pt x="193103" y="102231"/>
                    </a:cubicBezTo>
                    <a:cubicBezTo>
                      <a:pt x="188407" y="110450"/>
                      <a:pt x="181744" y="117376"/>
                      <a:pt x="176065" y="124949"/>
                    </a:cubicBezTo>
                    <a:cubicBezTo>
                      <a:pt x="172159" y="136668"/>
                      <a:pt x="162898" y="169806"/>
                      <a:pt x="153347" y="181744"/>
                    </a:cubicBezTo>
                    <a:cubicBezTo>
                      <a:pt x="143312" y="194288"/>
                      <a:pt x="134854" y="211925"/>
                      <a:pt x="119270" y="215821"/>
                    </a:cubicBezTo>
                    <a:lnTo>
                      <a:pt x="96552" y="221501"/>
                    </a:lnTo>
                    <a:cubicBezTo>
                      <a:pt x="83147" y="248312"/>
                      <a:pt x="83192" y="245545"/>
                      <a:pt x="73834" y="278296"/>
                    </a:cubicBezTo>
                    <a:cubicBezTo>
                      <a:pt x="73716" y="278708"/>
                      <a:pt x="56563" y="352362"/>
                      <a:pt x="51116" y="357809"/>
                    </a:cubicBezTo>
                    <a:lnTo>
                      <a:pt x="34077" y="374847"/>
                    </a:lnTo>
                    <a:cubicBezTo>
                      <a:pt x="30291" y="382420"/>
                      <a:pt x="26919" y="390214"/>
                      <a:pt x="22718" y="397565"/>
                    </a:cubicBezTo>
                    <a:cubicBezTo>
                      <a:pt x="19331" y="403492"/>
                      <a:pt x="14412" y="408499"/>
                      <a:pt x="11359" y="414604"/>
                    </a:cubicBezTo>
                    <a:cubicBezTo>
                      <a:pt x="4369" y="428584"/>
                      <a:pt x="2181" y="452635"/>
                      <a:pt x="0" y="465719"/>
                    </a:cubicBezTo>
                    <a:cubicBezTo>
                      <a:pt x="1893" y="511155"/>
                      <a:pt x="1155" y="556777"/>
                      <a:pt x="5680" y="602027"/>
                    </a:cubicBezTo>
                    <a:cubicBezTo>
                      <a:pt x="7952" y="624742"/>
                      <a:pt x="18743" y="633267"/>
                      <a:pt x="22718" y="653143"/>
                    </a:cubicBezTo>
                    <a:cubicBezTo>
                      <a:pt x="35608" y="717592"/>
                      <a:pt x="29394" y="691208"/>
                      <a:pt x="39757" y="732656"/>
                    </a:cubicBezTo>
                    <a:cubicBezTo>
                      <a:pt x="41650" y="791344"/>
                      <a:pt x="41988" y="850103"/>
                      <a:pt x="45436" y="908721"/>
                    </a:cubicBezTo>
                    <a:cubicBezTo>
                      <a:pt x="45788" y="914697"/>
                      <a:pt x="49471" y="920003"/>
                      <a:pt x="51116" y="925759"/>
                    </a:cubicBezTo>
                    <a:cubicBezTo>
                      <a:pt x="53260" y="933264"/>
                      <a:pt x="52465" y="941982"/>
                      <a:pt x="56795" y="948477"/>
                    </a:cubicBezTo>
                    <a:cubicBezTo>
                      <a:pt x="60581" y="954157"/>
                      <a:pt x="68154" y="956050"/>
                      <a:pt x="73834" y="959836"/>
                    </a:cubicBezTo>
                    <a:cubicBezTo>
                      <a:pt x="86016" y="996386"/>
                      <a:pt x="69963" y="956689"/>
                      <a:pt x="96552" y="993913"/>
                    </a:cubicBezTo>
                    <a:cubicBezTo>
                      <a:pt x="101473" y="1000802"/>
                      <a:pt x="103710" y="1009280"/>
                      <a:pt x="107911" y="1016631"/>
                    </a:cubicBezTo>
                    <a:cubicBezTo>
                      <a:pt x="111298" y="1022558"/>
                      <a:pt x="115484" y="1027990"/>
                      <a:pt x="119270" y="1033670"/>
                    </a:cubicBezTo>
                    <a:cubicBezTo>
                      <a:pt x="126517" y="1055411"/>
                      <a:pt x="132015" y="1069001"/>
                      <a:pt x="136308" y="1090465"/>
                    </a:cubicBezTo>
                    <a:cubicBezTo>
                      <a:pt x="139215" y="1105002"/>
                      <a:pt x="140300" y="1126845"/>
                      <a:pt x="147667" y="1141580"/>
                    </a:cubicBezTo>
                    <a:cubicBezTo>
                      <a:pt x="150720" y="1147685"/>
                      <a:pt x="156254" y="1152381"/>
                      <a:pt x="159026" y="1158619"/>
                    </a:cubicBezTo>
                    <a:cubicBezTo>
                      <a:pt x="163889" y="1169560"/>
                      <a:pt x="159026" y="1188910"/>
                      <a:pt x="170385" y="1192696"/>
                    </a:cubicBezTo>
                    <a:cubicBezTo>
                      <a:pt x="194829" y="1200843"/>
                      <a:pt x="181616" y="1196923"/>
                      <a:pt x="210142" y="1204055"/>
                    </a:cubicBezTo>
                    <a:cubicBezTo>
                      <a:pt x="213928" y="1209734"/>
                      <a:pt x="218812" y="1214819"/>
                      <a:pt x="221501" y="1221093"/>
                    </a:cubicBezTo>
                    <a:cubicBezTo>
                      <a:pt x="224576" y="1228268"/>
                      <a:pt x="249898" y="1254224"/>
                      <a:pt x="255578" y="1260850"/>
                    </a:cubicBezTo>
                    <a:close/>
                  </a:path>
                </a:pathLst>
              </a:cu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375D787E-726D-4028-AA76-A5B724DDCE61}"/>
                  </a:ext>
                </a:extLst>
              </p:cNvPr>
              <p:cNvSpPr/>
              <p:nvPr/>
            </p:nvSpPr>
            <p:spPr>
              <a:xfrm>
                <a:off x="1670359" y="1665985"/>
                <a:ext cx="2334652" cy="1998107"/>
              </a:xfrm>
              <a:custGeom>
                <a:avLst/>
                <a:gdLst>
                  <a:gd name="connsiteX0" fmla="*/ 255578 w 2516130"/>
                  <a:gd name="connsiteY0" fmla="*/ 1505068 h 2135493"/>
                  <a:gd name="connsiteX1" fmla="*/ 255578 w 2516130"/>
                  <a:gd name="connsiteY1" fmla="*/ 1505068 h 2135493"/>
                  <a:gd name="connsiteX2" fmla="*/ 227181 w 2516130"/>
                  <a:gd name="connsiteY2" fmla="*/ 1442593 h 2135493"/>
                  <a:gd name="connsiteX3" fmla="*/ 210142 w 2516130"/>
                  <a:gd name="connsiteY3" fmla="*/ 1374439 h 2135493"/>
                  <a:gd name="connsiteX4" fmla="*/ 187424 w 2516130"/>
                  <a:gd name="connsiteY4" fmla="*/ 1306285 h 2135493"/>
                  <a:gd name="connsiteX5" fmla="*/ 164706 w 2516130"/>
                  <a:gd name="connsiteY5" fmla="*/ 1181336 h 2135493"/>
                  <a:gd name="connsiteX6" fmla="*/ 147668 w 2516130"/>
                  <a:gd name="connsiteY6" fmla="*/ 1141580 h 2135493"/>
                  <a:gd name="connsiteX7" fmla="*/ 136309 w 2516130"/>
                  <a:gd name="connsiteY7" fmla="*/ 1084785 h 2135493"/>
                  <a:gd name="connsiteX8" fmla="*/ 130629 w 2516130"/>
                  <a:gd name="connsiteY8" fmla="*/ 1067746 h 2135493"/>
                  <a:gd name="connsiteX9" fmla="*/ 119270 w 2516130"/>
                  <a:gd name="connsiteY9" fmla="*/ 999592 h 2135493"/>
                  <a:gd name="connsiteX10" fmla="*/ 102232 w 2516130"/>
                  <a:gd name="connsiteY10" fmla="*/ 817848 h 2135493"/>
                  <a:gd name="connsiteX11" fmla="*/ 85193 w 2516130"/>
                  <a:gd name="connsiteY11" fmla="*/ 732656 h 2135493"/>
                  <a:gd name="connsiteX12" fmla="*/ 79514 w 2516130"/>
                  <a:gd name="connsiteY12" fmla="*/ 715617 h 2135493"/>
                  <a:gd name="connsiteX13" fmla="*/ 39757 w 2516130"/>
                  <a:gd name="connsiteY13" fmla="*/ 698579 h 2135493"/>
                  <a:gd name="connsiteX14" fmla="*/ 28398 w 2516130"/>
                  <a:gd name="connsiteY14" fmla="*/ 675861 h 2135493"/>
                  <a:gd name="connsiteX15" fmla="*/ 11360 w 2516130"/>
                  <a:gd name="connsiteY15" fmla="*/ 670181 h 2135493"/>
                  <a:gd name="connsiteX16" fmla="*/ 0 w 2516130"/>
                  <a:gd name="connsiteY16" fmla="*/ 624745 h 2135493"/>
                  <a:gd name="connsiteX17" fmla="*/ 11360 w 2516130"/>
                  <a:gd name="connsiteY17" fmla="*/ 448680 h 2135493"/>
                  <a:gd name="connsiteX18" fmla="*/ 73834 w 2516130"/>
                  <a:gd name="connsiteY18" fmla="*/ 295334 h 2135493"/>
                  <a:gd name="connsiteX19" fmla="*/ 90873 w 2516130"/>
                  <a:gd name="connsiteY19" fmla="*/ 272616 h 2135493"/>
                  <a:gd name="connsiteX20" fmla="*/ 124950 w 2516130"/>
                  <a:gd name="connsiteY20" fmla="*/ 221500 h 2135493"/>
                  <a:gd name="connsiteX21" fmla="*/ 170386 w 2516130"/>
                  <a:gd name="connsiteY21" fmla="*/ 170385 h 2135493"/>
                  <a:gd name="connsiteX22" fmla="*/ 187424 w 2516130"/>
                  <a:gd name="connsiteY22" fmla="*/ 164705 h 2135493"/>
                  <a:gd name="connsiteX23" fmla="*/ 198783 w 2516130"/>
                  <a:gd name="connsiteY23" fmla="*/ 141987 h 2135493"/>
                  <a:gd name="connsiteX24" fmla="*/ 232860 w 2516130"/>
                  <a:gd name="connsiteY24" fmla="*/ 130628 h 2135493"/>
                  <a:gd name="connsiteX25" fmla="*/ 289655 w 2516130"/>
                  <a:gd name="connsiteY25" fmla="*/ 85192 h 2135493"/>
                  <a:gd name="connsiteX26" fmla="*/ 306694 w 2516130"/>
                  <a:gd name="connsiteY26" fmla="*/ 68154 h 2135493"/>
                  <a:gd name="connsiteX27" fmla="*/ 335091 w 2516130"/>
                  <a:gd name="connsiteY27" fmla="*/ 56795 h 2135493"/>
                  <a:gd name="connsiteX28" fmla="*/ 391886 w 2516130"/>
                  <a:gd name="connsiteY28" fmla="*/ 34077 h 2135493"/>
                  <a:gd name="connsiteX29" fmla="*/ 408925 w 2516130"/>
                  <a:gd name="connsiteY29" fmla="*/ 17038 h 2135493"/>
                  <a:gd name="connsiteX30" fmla="*/ 460040 w 2516130"/>
                  <a:gd name="connsiteY30" fmla="*/ 11359 h 2135493"/>
                  <a:gd name="connsiteX31" fmla="*/ 494117 w 2516130"/>
                  <a:gd name="connsiteY31" fmla="*/ 0 h 2135493"/>
                  <a:gd name="connsiteX32" fmla="*/ 681541 w 2516130"/>
                  <a:gd name="connsiteY32" fmla="*/ 56795 h 2135493"/>
                  <a:gd name="connsiteX33" fmla="*/ 749695 w 2516130"/>
                  <a:gd name="connsiteY33" fmla="*/ 79513 h 2135493"/>
                  <a:gd name="connsiteX34" fmla="*/ 812169 w 2516130"/>
                  <a:gd name="connsiteY34" fmla="*/ 96551 h 2135493"/>
                  <a:gd name="connsiteX35" fmla="*/ 1005273 w 2516130"/>
                  <a:gd name="connsiteY35" fmla="*/ 153346 h 2135493"/>
                  <a:gd name="connsiteX36" fmla="*/ 1045029 w 2516130"/>
                  <a:gd name="connsiteY36" fmla="*/ 170385 h 2135493"/>
                  <a:gd name="connsiteX37" fmla="*/ 1084786 w 2516130"/>
                  <a:gd name="connsiteY37" fmla="*/ 193103 h 2135493"/>
                  <a:gd name="connsiteX38" fmla="*/ 1118863 w 2516130"/>
                  <a:gd name="connsiteY38" fmla="*/ 210141 h 2135493"/>
                  <a:gd name="connsiteX39" fmla="*/ 1169978 w 2516130"/>
                  <a:gd name="connsiteY39" fmla="*/ 238539 h 2135493"/>
                  <a:gd name="connsiteX40" fmla="*/ 1238132 w 2516130"/>
                  <a:gd name="connsiteY40" fmla="*/ 261257 h 2135493"/>
                  <a:gd name="connsiteX41" fmla="*/ 1425556 w 2516130"/>
                  <a:gd name="connsiteY41" fmla="*/ 374847 h 2135493"/>
                  <a:gd name="connsiteX42" fmla="*/ 1482351 w 2516130"/>
                  <a:gd name="connsiteY42" fmla="*/ 420283 h 2135493"/>
                  <a:gd name="connsiteX43" fmla="*/ 1556184 w 2516130"/>
                  <a:gd name="connsiteY43" fmla="*/ 511155 h 2135493"/>
                  <a:gd name="connsiteX44" fmla="*/ 1595941 w 2516130"/>
                  <a:gd name="connsiteY44" fmla="*/ 550911 h 2135493"/>
                  <a:gd name="connsiteX45" fmla="*/ 1675454 w 2516130"/>
                  <a:gd name="connsiteY45" fmla="*/ 636104 h 2135493"/>
                  <a:gd name="connsiteX46" fmla="*/ 1732249 w 2516130"/>
                  <a:gd name="connsiteY46" fmla="*/ 664502 h 2135493"/>
                  <a:gd name="connsiteX47" fmla="*/ 1834480 w 2516130"/>
                  <a:gd name="connsiteY47" fmla="*/ 709938 h 2135493"/>
                  <a:gd name="connsiteX48" fmla="*/ 1874237 w 2516130"/>
                  <a:gd name="connsiteY48" fmla="*/ 721297 h 2135493"/>
                  <a:gd name="connsiteX49" fmla="*/ 1902634 w 2516130"/>
                  <a:gd name="connsiteY49" fmla="*/ 732656 h 2135493"/>
                  <a:gd name="connsiteX50" fmla="*/ 1919673 w 2516130"/>
                  <a:gd name="connsiteY50" fmla="*/ 738335 h 2135493"/>
                  <a:gd name="connsiteX51" fmla="*/ 1976468 w 2516130"/>
                  <a:gd name="connsiteY51" fmla="*/ 761053 h 2135493"/>
                  <a:gd name="connsiteX52" fmla="*/ 2095737 w 2516130"/>
                  <a:gd name="connsiteY52" fmla="*/ 806489 h 2135493"/>
                  <a:gd name="connsiteX53" fmla="*/ 2146853 w 2516130"/>
                  <a:gd name="connsiteY53" fmla="*/ 817848 h 2135493"/>
                  <a:gd name="connsiteX54" fmla="*/ 2243404 w 2516130"/>
                  <a:gd name="connsiteY54" fmla="*/ 840566 h 2135493"/>
                  <a:gd name="connsiteX55" fmla="*/ 2277481 w 2516130"/>
                  <a:gd name="connsiteY55" fmla="*/ 846246 h 2135493"/>
                  <a:gd name="connsiteX56" fmla="*/ 2305879 w 2516130"/>
                  <a:gd name="connsiteY56" fmla="*/ 857605 h 2135493"/>
                  <a:gd name="connsiteX57" fmla="*/ 2334276 w 2516130"/>
                  <a:gd name="connsiteY57" fmla="*/ 863284 h 2135493"/>
                  <a:gd name="connsiteX58" fmla="*/ 2374033 w 2516130"/>
                  <a:gd name="connsiteY58" fmla="*/ 903041 h 2135493"/>
                  <a:gd name="connsiteX59" fmla="*/ 2391071 w 2516130"/>
                  <a:gd name="connsiteY59" fmla="*/ 914400 h 2135493"/>
                  <a:gd name="connsiteX60" fmla="*/ 2408110 w 2516130"/>
                  <a:gd name="connsiteY60" fmla="*/ 937118 h 2135493"/>
                  <a:gd name="connsiteX61" fmla="*/ 2447866 w 2516130"/>
                  <a:gd name="connsiteY61" fmla="*/ 976874 h 2135493"/>
                  <a:gd name="connsiteX62" fmla="*/ 2487623 w 2516130"/>
                  <a:gd name="connsiteY62" fmla="*/ 1045028 h 2135493"/>
                  <a:gd name="connsiteX63" fmla="*/ 2504661 w 2516130"/>
                  <a:gd name="connsiteY63" fmla="*/ 1062067 h 2135493"/>
                  <a:gd name="connsiteX64" fmla="*/ 2516020 w 2516130"/>
                  <a:gd name="connsiteY64" fmla="*/ 1096144 h 2135493"/>
                  <a:gd name="connsiteX65" fmla="*/ 2493302 w 2516130"/>
                  <a:gd name="connsiteY65" fmla="*/ 1243811 h 2135493"/>
                  <a:gd name="connsiteX66" fmla="*/ 2487623 w 2516130"/>
                  <a:gd name="connsiteY66" fmla="*/ 1311965 h 2135493"/>
                  <a:gd name="connsiteX67" fmla="*/ 2464905 w 2516130"/>
                  <a:gd name="connsiteY67" fmla="*/ 1363080 h 2135493"/>
                  <a:gd name="connsiteX68" fmla="*/ 2408110 w 2516130"/>
                  <a:gd name="connsiteY68" fmla="*/ 1493709 h 2135493"/>
                  <a:gd name="connsiteX69" fmla="*/ 2391071 w 2516130"/>
                  <a:gd name="connsiteY69" fmla="*/ 1533465 h 2135493"/>
                  <a:gd name="connsiteX70" fmla="*/ 2374033 w 2516130"/>
                  <a:gd name="connsiteY70" fmla="*/ 1556183 h 2135493"/>
                  <a:gd name="connsiteX71" fmla="*/ 2345635 w 2516130"/>
                  <a:gd name="connsiteY71" fmla="*/ 1601620 h 2135493"/>
                  <a:gd name="connsiteX72" fmla="*/ 2322917 w 2516130"/>
                  <a:gd name="connsiteY72" fmla="*/ 1607299 h 2135493"/>
                  <a:gd name="connsiteX73" fmla="*/ 2288840 w 2516130"/>
                  <a:gd name="connsiteY73" fmla="*/ 1641376 h 2135493"/>
                  <a:gd name="connsiteX74" fmla="*/ 2266122 w 2516130"/>
                  <a:gd name="connsiteY74" fmla="*/ 1669774 h 2135493"/>
                  <a:gd name="connsiteX75" fmla="*/ 2237725 w 2516130"/>
                  <a:gd name="connsiteY75" fmla="*/ 1692492 h 2135493"/>
                  <a:gd name="connsiteX76" fmla="*/ 2220686 w 2516130"/>
                  <a:gd name="connsiteY76" fmla="*/ 1709530 h 2135493"/>
                  <a:gd name="connsiteX77" fmla="*/ 2180930 w 2516130"/>
                  <a:gd name="connsiteY77" fmla="*/ 1737928 h 2135493"/>
                  <a:gd name="connsiteX78" fmla="*/ 2158212 w 2516130"/>
                  <a:gd name="connsiteY78" fmla="*/ 1754966 h 2135493"/>
                  <a:gd name="connsiteX79" fmla="*/ 2038942 w 2516130"/>
                  <a:gd name="connsiteY79" fmla="*/ 1777684 h 2135493"/>
                  <a:gd name="connsiteX80" fmla="*/ 2021904 w 2516130"/>
                  <a:gd name="connsiteY80" fmla="*/ 1794723 h 2135493"/>
                  <a:gd name="connsiteX81" fmla="*/ 1987827 w 2516130"/>
                  <a:gd name="connsiteY81" fmla="*/ 1823120 h 2135493"/>
                  <a:gd name="connsiteX82" fmla="*/ 1982147 w 2516130"/>
                  <a:gd name="connsiteY82" fmla="*/ 1840159 h 2135493"/>
                  <a:gd name="connsiteX83" fmla="*/ 1959429 w 2516130"/>
                  <a:gd name="connsiteY83" fmla="*/ 1845838 h 2135493"/>
                  <a:gd name="connsiteX84" fmla="*/ 1942391 w 2516130"/>
                  <a:gd name="connsiteY84" fmla="*/ 1857197 h 2135493"/>
                  <a:gd name="connsiteX85" fmla="*/ 1925352 w 2516130"/>
                  <a:gd name="connsiteY85" fmla="*/ 1862877 h 2135493"/>
                  <a:gd name="connsiteX86" fmla="*/ 1891275 w 2516130"/>
                  <a:gd name="connsiteY86" fmla="*/ 1908313 h 2135493"/>
                  <a:gd name="connsiteX87" fmla="*/ 1874237 w 2516130"/>
                  <a:gd name="connsiteY87" fmla="*/ 1925351 h 2135493"/>
                  <a:gd name="connsiteX88" fmla="*/ 1851519 w 2516130"/>
                  <a:gd name="connsiteY88" fmla="*/ 1959428 h 2135493"/>
                  <a:gd name="connsiteX89" fmla="*/ 1783364 w 2516130"/>
                  <a:gd name="connsiteY89" fmla="*/ 1970787 h 2135493"/>
                  <a:gd name="connsiteX90" fmla="*/ 1720890 w 2516130"/>
                  <a:gd name="connsiteY90" fmla="*/ 1976467 h 2135493"/>
                  <a:gd name="connsiteX91" fmla="*/ 1726569 w 2516130"/>
                  <a:gd name="connsiteY91" fmla="*/ 2038941 h 2135493"/>
                  <a:gd name="connsiteX92" fmla="*/ 1732249 w 2516130"/>
                  <a:gd name="connsiteY92" fmla="*/ 2084377 h 2135493"/>
                  <a:gd name="connsiteX93" fmla="*/ 1658415 w 2516130"/>
                  <a:gd name="connsiteY93" fmla="*/ 2101416 h 2135493"/>
                  <a:gd name="connsiteX94" fmla="*/ 1641377 w 2516130"/>
                  <a:gd name="connsiteY94" fmla="*/ 2118454 h 2135493"/>
                  <a:gd name="connsiteX95" fmla="*/ 1612979 w 2516130"/>
                  <a:gd name="connsiteY95" fmla="*/ 2124134 h 2135493"/>
                  <a:gd name="connsiteX96" fmla="*/ 1590261 w 2516130"/>
                  <a:gd name="connsiteY96" fmla="*/ 2135493 h 2135493"/>
                  <a:gd name="connsiteX97" fmla="*/ 1533466 w 2516130"/>
                  <a:gd name="connsiteY97" fmla="*/ 2129813 h 2135493"/>
                  <a:gd name="connsiteX98" fmla="*/ 1510748 w 2516130"/>
                  <a:gd name="connsiteY98" fmla="*/ 2124134 h 2135493"/>
                  <a:gd name="connsiteX99" fmla="*/ 1442594 w 2516130"/>
                  <a:gd name="connsiteY99" fmla="*/ 2112775 h 2135493"/>
                  <a:gd name="connsiteX100" fmla="*/ 1402838 w 2516130"/>
                  <a:gd name="connsiteY100" fmla="*/ 2090057 h 2135493"/>
                  <a:gd name="connsiteX101" fmla="*/ 1385799 w 2516130"/>
                  <a:gd name="connsiteY101" fmla="*/ 2073018 h 2135493"/>
                  <a:gd name="connsiteX102" fmla="*/ 1192696 w 2516130"/>
                  <a:gd name="connsiteY102" fmla="*/ 2073018 h 2135493"/>
                  <a:gd name="connsiteX103" fmla="*/ 1169978 w 2516130"/>
                  <a:gd name="connsiteY103" fmla="*/ 2061659 h 2135493"/>
                  <a:gd name="connsiteX104" fmla="*/ 1164299 w 2516130"/>
                  <a:gd name="connsiteY104" fmla="*/ 2044621 h 2135493"/>
                  <a:gd name="connsiteX105" fmla="*/ 1158619 w 2516130"/>
                  <a:gd name="connsiteY105" fmla="*/ 2021903 h 2135493"/>
                  <a:gd name="connsiteX106" fmla="*/ 1141581 w 2516130"/>
                  <a:gd name="connsiteY106" fmla="*/ 2010544 h 2135493"/>
                  <a:gd name="connsiteX107" fmla="*/ 976875 w 2516130"/>
                  <a:gd name="connsiteY107" fmla="*/ 2010544 h 2135493"/>
                  <a:gd name="connsiteX108" fmla="*/ 959837 w 2516130"/>
                  <a:gd name="connsiteY108" fmla="*/ 1987826 h 2135493"/>
                  <a:gd name="connsiteX109" fmla="*/ 931439 w 2516130"/>
                  <a:gd name="connsiteY109" fmla="*/ 1953749 h 2135493"/>
                  <a:gd name="connsiteX110" fmla="*/ 897362 w 2516130"/>
                  <a:gd name="connsiteY110" fmla="*/ 1931031 h 2135493"/>
                  <a:gd name="connsiteX111" fmla="*/ 880323 w 2516130"/>
                  <a:gd name="connsiteY111" fmla="*/ 1925351 h 2135493"/>
                  <a:gd name="connsiteX112" fmla="*/ 755374 w 2516130"/>
                  <a:gd name="connsiteY112" fmla="*/ 1913992 h 2135493"/>
                  <a:gd name="connsiteX113" fmla="*/ 704259 w 2516130"/>
                  <a:gd name="connsiteY113" fmla="*/ 1902633 h 2135493"/>
                  <a:gd name="connsiteX114" fmla="*/ 658823 w 2516130"/>
                  <a:gd name="connsiteY114" fmla="*/ 1896954 h 2135493"/>
                  <a:gd name="connsiteX115" fmla="*/ 624746 w 2516130"/>
                  <a:gd name="connsiteY115" fmla="*/ 1885595 h 2135493"/>
                  <a:gd name="connsiteX116" fmla="*/ 579310 w 2516130"/>
                  <a:gd name="connsiteY116" fmla="*/ 1874236 h 2135493"/>
                  <a:gd name="connsiteX117" fmla="*/ 567951 w 2516130"/>
                  <a:gd name="connsiteY117" fmla="*/ 1857197 h 2135493"/>
                  <a:gd name="connsiteX118" fmla="*/ 556592 w 2516130"/>
                  <a:gd name="connsiteY118" fmla="*/ 1823120 h 2135493"/>
                  <a:gd name="connsiteX119" fmla="*/ 550912 w 2516130"/>
                  <a:gd name="connsiteY119" fmla="*/ 1806082 h 2135493"/>
                  <a:gd name="connsiteX120" fmla="*/ 545233 w 2516130"/>
                  <a:gd name="connsiteY120" fmla="*/ 1783364 h 2135493"/>
                  <a:gd name="connsiteX121" fmla="*/ 533874 w 2516130"/>
                  <a:gd name="connsiteY121" fmla="*/ 1766325 h 2135493"/>
                  <a:gd name="connsiteX122" fmla="*/ 522515 w 2516130"/>
                  <a:gd name="connsiteY122" fmla="*/ 1732248 h 2135493"/>
                  <a:gd name="connsiteX123" fmla="*/ 511156 w 2516130"/>
                  <a:gd name="connsiteY123" fmla="*/ 1709530 h 2135493"/>
                  <a:gd name="connsiteX124" fmla="*/ 488438 w 2516130"/>
                  <a:gd name="connsiteY124" fmla="*/ 1664094 h 2135493"/>
                  <a:gd name="connsiteX125" fmla="*/ 471399 w 2516130"/>
                  <a:gd name="connsiteY125" fmla="*/ 1647056 h 2135493"/>
                  <a:gd name="connsiteX126" fmla="*/ 465720 w 2516130"/>
                  <a:gd name="connsiteY126" fmla="*/ 1630017 h 2135493"/>
                  <a:gd name="connsiteX127" fmla="*/ 437322 w 2516130"/>
                  <a:gd name="connsiteY127" fmla="*/ 1624338 h 2135493"/>
                  <a:gd name="connsiteX128" fmla="*/ 403245 w 2516130"/>
                  <a:gd name="connsiteY128" fmla="*/ 1607299 h 2135493"/>
                  <a:gd name="connsiteX129" fmla="*/ 386207 w 2516130"/>
                  <a:gd name="connsiteY129" fmla="*/ 1601620 h 2135493"/>
                  <a:gd name="connsiteX130" fmla="*/ 369168 w 2516130"/>
                  <a:gd name="connsiteY130" fmla="*/ 1590261 h 2135493"/>
                  <a:gd name="connsiteX131" fmla="*/ 352130 w 2516130"/>
                  <a:gd name="connsiteY131" fmla="*/ 1584581 h 2135493"/>
                  <a:gd name="connsiteX132" fmla="*/ 340771 w 2516130"/>
                  <a:gd name="connsiteY132" fmla="*/ 1567543 h 2135493"/>
                  <a:gd name="connsiteX133" fmla="*/ 306694 w 2516130"/>
                  <a:gd name="connsiteY133" fmla="*/ 1556183 h 2135493"/>
                  <a:gd name="connsiteX134" fmla="*/ 301014 w 2516130"/>
                  <a:gd name="connsiteY134" fmla="*/ 1539145 h 2135493"/>
                  <a:gd name="connsiteX135" fmla="*/ 261258 w 2516130"/>
                  <a:gd name="connsiteY135" fmla="*/ 1527786 h 2135493"/>
                  <a:gd name="connsiteX136" fmla="*/ 249899 w 2516130"/>
                  <a:gd name="connsiteY136" fmla="*/ 1510747 h 2135493"/>
                  <a:gd name="connsiteX137" fmla="*/ 255578 w 2516130"/>
                  <a:gd name="connsiteY137" fmla="*/ 1505068 h 2135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</a:cxnLst>
                <a:rect l="l" t="t" r="r" b="b"/>
                <a:pathLst>
                  <a:path w="2516130" h="2135493">
                    <a:moveTo>
                      <a:pt x="255578" y="1505068"/>
                    </a:moveTo>
                    <a:lnTo>
                      <a:pt x="255578" y="1505068"/>
                    </a:lnTo>
                    <a:cubicBezTo>
                      <a:pt x="246112" y="1484243"/>
                      <a:pt x="234696" y="1464199"/>
                      <a:pt x="227181" y="1442593"/>
                    </a:cubicBezTo>
                    <a:cubicBezTo>
                      <a:pt x="219488" y="1420476"/>
                      <a:pt x="216699" y="1396920"/>
                      <a:pt x="210142" y="1374439"/>
                    </a:cubicBezTo>
                    <a:cubicBezTo>
                      <a:pt x="203437" y="1351450"/>
                      <a:pt x="194997" y="1329003"/>
                      <a:pt x="187424" y="1306285"/>
                    </a:cubicBezTo>
                    <a:cubicBezTo>
                      <a:pt x="182831" y="1276428"/>
                      <a:pt x="174864" y="1213842"/>
                      <a:pt x="164706" y="1181336"/>
                    </a:cubicBezTo>
                    <a:cubicBezTo>
                      <a:pt x="160406" y="1167575"/>
                      <a:pt x="153347" y="1154832"/>
                      <a:pt x="147668" y="1141580"/>
                    </a:cubicBezTo>
                    <a:cubicBezTo>
                      <a:pt x="143882" y="1122648"/>
                      <a:pt x="140650" y="1103597"/>
                      <a:pt x="136309" y="1084785"/>
                    </a:cubicBezTo>
                    <a:cubicBezTo>
                      <a:pt x="134963" y="1078951"/>
                      <a:pt x="131803" y="1073617"/>
                      <a:pt x="130629" y="1067746"/>
                    </a:cubicBezTo>
                    <a:cubicBezTo>
                      <a:pt x="126112" y="1045162"/>
                      <a:pt x="123056" y="1022310"/>
                      <a:pt x="119270" y="999592"/>
                    </a:cubicBezTo>
                    <a:cubicBezTo>
                      <a:pt x="112452" y="904128"/>
                      <a:pt x="114844" y="922941"/>
                      <a:pt x="102232" y="817848"/>
                    </a:cubicBezTo>
                    <a:cubicBezTo>
                      <a:pt x="97493" y="778357"/>
                      <a:pt x="96126" y="772747"/>
                      <a:pt x="85193" y="732656"/>
                    </a:cubicBezTo>
                    <a:cubicBezTo>
                      <a:pt x="83618" y="726880"/>
                      <a:pt x="83747" y="719850"/>
                      <a:pt x="79514" y="715617"/>
                    </a:cubicBezTo>
                    <a:cubicBezTo>
                      <a:pt x="72495" y="708598"/>
                      <a:pt x="49941" y="701973"/>
                      <a:pt x="39757" y="698579"/>
                    </a:cubicBezTo>
                    <a:cubicBezTo>
                      <a:pt x="35971" y="691006"/>
                      <a:pt x="34385" y="681848"/>
                      <a:pt x="28398" y="675861"/>
                    </a:cubicBezTo>
                    <a:cubicBezTo>
                      <a:pt x="24165" y="671628"/>
                      <a:pt x="14267" y="675414"/>
                      <a:pt x="11360" y="670181"/>
                    </a:cubicBezTo>
                    <a:cubicBezTo>
                      <a:pt x="3778" y="656534"/>
                      <a:pt x="0" y="624745"/>
                      <a:pt x="0" y="624745"/>
                    </a:cubicBezTo>
                    <a:cubicBezTo>
                      <a:pt x="3787" y="566057"/>
                      <a:pt x="1140" y="506595"/>
                      <a:pt x="11360" y="448680"/>
                    </a:cubicBezTo>
                    <a:cubicBezTo>
                      <a:pt x="20540" y="396658"/>
                      <a:pt x="44765" y="341013"/>
                      <a:pt x="73834" y="295334"/>
                    </a:cubicBezTo>
                    <a:cubicBezTo>
                      <a:pt x="78916" y="287348"/>
                      <a:pt x="85622" y="280492"/>
                      <a:pt x="90873" y="272616"/>
                    </a:cubicBezTo>
                    <a:cubicBezTo>
                      <a:pt x="167673" y="157415"/>
                      <a:pt x="54218" y="320522"/>
                      <a:pt x="124950" y="221500"/>
                    </a:cubicBezTo>
                    <a:cubicBezTo>
                      <a:pt x="136789" y="204926"/>
                      <a:pt x="151325" y="176739"/>
                      <a:pt x="170386" y="170385"/>
                    </a:cubicBezTo>
                    <a:lnTo>
                      <a:pt x="187424" y="164705"/>
                    </a:lnTo>
                    <a:cubicBezTo>
                      <a:pt x="191210" y="157132"/>
                      <a:pt x="192010" y="147067"/>
                      <a:pt x="198783" y="141987"/>
                    </a:cubicBezTo>
                    <a:cubicBezTo>
                      <a:pt x="208362" y="134803"/>
                      <a:pt x="232860" y="130628"/>
                      <a:pt x="232860" y="130628"/>
                    </a:cubicBezTo>
                    <a:cubicBezTo>
                      <a:pt x="325689" y="37799"/>
                      <a:pt x="224759" y="131545"/>
                      <a:pt x="289655" y="85192"/>
                    </a:cubicBezTo>
                    <a:cubicBezTo>
                      <a:pt x="296191" y="80524"/>
                      <a:pt x="299883" y="72411"/>
                      <a:pt x="306694" y="68154"/>
                    </a:cubicBezTo>
                    <a:cubicBezTo>
                      <a:pt x="315339" y="62751"/>
                      <a:pt x="326179" y="61746"/>
                      <a:pt x="335091" y="56795"/>
                    </a:cubicBezTo>
                    <a:cubicBezTo>
                      <a:pt x="382986" y="30186"/>
                      <a:pt x="329050" y="44549"/>
                      <a:pt x="391886" y="34077"/>
                    </a:cubicBezTo>
                    <a:cubicBezTo>
                      <a:pt x="397566" y="28397"/>
                      <a:pt x="401305" y="19578"/>
                      <a:pt x="408925" y="17038"/>
                    </a:cubicBezTo>
                    <a:cubicBezTo>
                      <a:pt x="425188" y="11617"/>
                      <a:pt x="443230" y="14721"/>
                      <a:pt x="460040" y="11359"/>
                    </a:cubicBezTo>
                    <a:cubicBezTo>
                      <a:pt x="471781" y="9011"/>
                      <a:pt x="482758" y="3786"/>
                      <a:pt x="494117" y="0"/>
                    </a:cubicBezTo>
                    <a:cubicBezTo>
                      <a:pt x="676940" y="12187"/>
                      <a:pt x="474049" y="-12369"/>
                      <a:pt x="681541" y="56795"/>
                    </a:cubicBezTo>
                    <a:cubicBezTo>
                      <a:pt x="704259" y="64368"/>
                      <a:pt x="726786" y="72541"/>
                      <a:pt x="749695" y="79513"/>
                    </a:cubicBezTo>
                    <a:cubicBezTo>
                      <a:pt x="770345" y="85798"/>
                      <a:pt x="791632" y="89907"/>
                      <a:pt x="812169" y="96551"/>
                    </a:cubicBezTo>
                    <a:cubicBezTo>
                      <a:pt x="988615" y="153636"/>
                      <a:pt x="885583" y="131584"/>
                      <a:pt x="1005273" y="153346"/>
                    </a:cubicBezTo>
                    <a:cubicBezTo>
                      <a:pt x="1018525" y="159026"/>
                      <a:pt x="1032133" y="163937"/>
                      <a:pt x="1045029" y="170385"/>
                    </a:cubicBezTo>
                    <a:cubicBezTo>
                      <a:pt x="1058681" y="177211"/>
                      <a:pt x="1071347" y="185867"/>
                      <a:pt x="1084786" y="193103"/>
                    </a:cubicBezTo>
                    <a:cubicBezTo>
                      <a:pt x="1095968" y="199124"/>
                      <a:pt x="1107657" y="204165"/>
                      <a:pt x="1118863" y="210141"/>
                    </a:cubicBezTo>
                    <a:cubicBezTo>
                      <a:pt x="1136061" y="219313"/>
                      <a:pt x="1152063" y="230861"/>
                      <a:pt x="1169978" y="238539"/>
                    </a:cubicBezTo>
                    <a:cubicBezTo>
                      <a:pt x="1191989" y="247972"/>
                      <a:pt x="1216027" y="252047"/>
                      <a:pt x="1238132" y="261257"/>
                    </a:cubicBezTo>
                    <a:cubicBezTo>
                      <a:pt x="1298956" y="286600"/>
                      <a:pt x="1379339" y="337873"/>
                      <a:pt x="1425556" y="374847"/>
                    </a:cubicBezTo>
                    <a:cubicBezTo>
                      <a:pt x="1444488" y="389992"/>
                      <a:pt x="1465576" y="402779"/>
                      <a:pt x="1482351" y="420283"/>
                    </a:cubicBezTo>
                    <a:cubicBezTo>
                      <a:pt x="1509355" y="448461"/>
                      <a:pt x="1528586" y="483558"/>
                      <a:pt x="1556184" y="511155"/>
                    </a:cubicBezTo>
                    <a:cubicBezTo>
                      <a:pt x="1569436" y="524407"/>
                      <a:pt x="1583153" y="537210"/>
                      <a:pt x="1595941" y="550911"/>
                    </a:cubicBezTo>
                    <a:cubicBezTo>
                      <a:pt x="1611578" y="567665"/>
                      <a:pt x="1655422" y="621964"/>
                      <a:pt x="1675454" y="636104"/>
                    </a:cubicBezTo>
                    <a:cubicBezTo>
                      <a:pt x="1692746" y="648310"/>
                      <a:pt x="1713051" y="655589"/>
                      <a:pt x="1732249" y="664502"/>
                    </a:cubicBezTo>
                    <a:cubicBezTo>
                      <a:pt x="1766072" y="680206"/>
                      <a:pt x="1798302" y="700894"/>
                      <a:pt x="1834480" y="709938"/>
                    </a:cubicBezTo>
                    <a:cubicBezTo>
                      <a:pt x="1852388" y="714415"/>
                      <a:pt x="1857937" y="715184"/>
                      <a:pt x="1874237" y="721297"/>
                    </a:cubicBezTo>
                    <a:cubicBezTo>
                      <a:pt x="1883783" y="724877"/>
                      <a:pt x="1893088" y="729076"/>
                      <a:pt x="1902634" y="732656"/>
                    </a:cubicBezTo>
                    <a:cubicBezTo>
                      <a:pt x="1908240" y="734758"/>
                      <a:pt x="1914318" y="735658"/>
                      <a:pt x="1919673" y="738335"/>
                    </a:cubicBezTo>
                    <a:cubicBezTo>
                      <a:pt x="1968575" y="762786"/>
                      <a:pt x="1926553" y="751071"/>
                      <a:pt x="1976468" y="761053"/>
                    </a:cubicBezTo>
                    <a:cubicBezTo>
                      <a:pt x="2054993" y="811025"/>
                      <a:pt x="2014381" y="798354"/>
                      <a:pt x="2095737" y="806489"/>
                    </a:cubicBezTo>
                    <a:lnTo>
                      <a:pt x="2146853" y="817848"/>
                    </a:lnTo>
                    <a:cubicBezTo>
                      <a:pt x="2197848" y="829847"/>
                      <a:pt x="2189766" y="829838"/>
                      <a:pt x="2243404" y="840566"/>
                    </a:cubicBezTo>
                    <a:cubicBezTo>
                      <a:pt x="2254696" y="842824"/>
                      <a:pt x="2266122" y="844353"/>
                      <a:pt x="2277481" y="846246"/>
                    </a:cubicBezTo>
                    <a:cubicBezTo>
                      <a:pt x="2286947" y="850032"/>
                      <a:pt x="2296114" y="854676"/>
                      <a:pt x="2305879" y="857605"/>
                    </a:cubicBezTo>
                    <a:cubicBezTo>
                      <a:pt x="2315125" y="860379"/>
                      <a:pt x="2325237" y="859895"/>
                      <a:pt x="2334276" y="863284"/>
                    </a:cubicBezTo>
                    <a:cubicBezTo>
                      <a:pt x="2354821" y="870988"/>
                      <a:pt x="2358737" y="887745"/>
                      <a:pt x="2374033" y="903041"/>
                    </a:cubicBezTo>
                    <a:cubicBezTo>
                      <a:pt x="2378859" y="907868"/>
                      <a:pt x="2386244" y="909573"/>
                      <a:pt x="2391071" y="914400"/>
                    </a:cubicBezTo>
                    <a:cubicBezTo>
                      <a:pt x="2397764" y="921093"/>
                      <a:pt x="2401742" y="930114"/>
                      <a:pt x="2408110" y="937118"/>
                    </a:cubicBezTo>
                    <a:cubicBezTo>
                      <a:pt x="2420717" y="950985"/>
                      <a:pt x="2434614" y="963622"/>
                      <a:pt x="2447866" y="976874"/>
                    </a:cubicBezTo>
                    <a:cubicBezTo>
                      <a:pt x="2456187" y="1026797"/>
                      <a:pt x="2445403" y="1002807"/>
                      <a:pt x="2487623" y="1045028"/>
                    </a:cubicBezTo>
                    <a:lnTo>
                      <a:pt x="2504661" y="1062067"/>
                    </a:lnTo>
                    <a:cubicBezTo>
                      <a:pt x="2508447" y="1073426"/>
                      <a:pt x="2517211" y="1084230"/>
                      <a:pt x="2516020" y="1096144"/>
                    </a:cubicBezTo>
                    <a:cubicBezTo>
                      <a:pt x="2503470" y="1221648"/>
                      <a:pt x="2516694" y="1173635"/>
                      <a:pt x="2493302" y="1243811"/>
                    </a:cubicBezTo>
                    <a:cubicBezTo>
                      <a:pt x="2491409" y="1266529"/>
                      <a:pt x="2492903" y="1289788"/>
                      <a:pt x="2487623" y="1311965"/>
                    </a:cubicBezTo>
                    <a:cubicBezTo>
                      <a:pt x="2483304" y="1330103"/>
                      <a:pt x="2471830" y="1345768"/>
                      <a:pt x="2464905" y="1363080"/>
                    </a:cubicBezTo>
                    <a:cubicBezTo>
                      <a:pt x="2402362" y="1519438"/>
                      <a:pt x="2487796" y="1325485"/>
                      <a:pt x="2408110" y="1493709"/>
                    </a:cubicBezTo>
                    <a:cubicBezTo>
                      <a:pt x="2401938" y="1506739"/>
                      <a:pt x="2397975" y="1520808"/>
                      <a:pt x="2391071" y="1533465"/>
                    </a:cubicBezTo>
                    <a:cubicBezTo>
                      <a:pt x="2386538" y="1541775"/>
                      <a:pt x="2378630" y="1547908"/>
                      <a:pt x="2374033" y="1556183"/>
                    </a:cubicBezTo>
                    <a:cubicBezTo>
                      <a:pt x="2362256" y="1577383"/>
                      <a:pt x="2367862" y="1588919"/>
                      <a:pt x="2345635" y="1601620"/>
                    </a:cubicBezTo>
                    <a:cubicBezTo>
                      <a:pt x="2338858" y="1605493"/>
                      <a:pt x="2330490" y="1605406"/>
                      <a:pt x="2322917" y="1607299"/>
                    </a:cubicBezTo>
                    <a:cubicBezTo>
                      <a:pt x="2311558" y="1618658"/>
                      <a:pt x="2298875" y="1628832"/>
                      <a:pt x="2288840" y="1641376"/>
                    </a:cubicBezTo>
                    <a:cubicBezTo>
                      <a:pt x="2281267" y="1650842"/>
                      <a:pt x="2274694" y="1661202"/>
                      <a:pt x="2266122" y="1669774"/>
                    </a:cubicBezTo>
                    <a:cubicBezTo>
                      <a:pt x="2257550" y="1678346"/>
                      <a:pt x="2246848" y="1684510"/>
                      <a:pt x="2237725" y="1692492"/>
                    </a:cubicBezTo>
                    <a:cubicBezTo>
                      <a:pt x="2231680" y="1697781"/>
                      <a:pt x="2226784" y="1704303"/>
                      <a:pt x="2220686" y="1709530"/>
                    </a:cubicBezTo>
                    <a:cubicBezTo>
                      <a:pt x="2202124" y="1725440"/>
                      <a:pt x="2198910" y="1725085"/>
                      <a:pt x="2180930" y="1737928"/>
                    </a:cubicBezTo>
                    <a:cubicBezTo>
                      <a:pt x="2173227" y="1743430"/>
                      <a:pt x="2165785" y="1749287"/>
                      <a:pt x="2158212" y="1754966"/>
                    </a:cubicBezTo>
                    <a:cubicBezTo>
                      <a:pt x="2124742" y="1805172"/>
                      <a:pt x="2164913" y="1754780"/>
                      <a:pt x="2038942" y="1777684"/>
                    </a:cubicBezTo>
                    <a:cubicBezTo>
                      <a:pt x="2031040" y="1779121"/>
                      <a:pt x="2028074" y="1789581"/>
                      <a:pt x="2021904" y="1794723"/>
                    </a:cubicBezTo>
                    <a:cubicBezTo>
                      <a:pt x="1974453" y="1834266"/>
                      <a:pt x="2037612" y="1773335"/>
                      <a:pt x="1987827" y="1823120"/>
                    </a:cubicBezTo>
                    <a:cubicBezTo>
                      <a:pt x="1985934" y="1828800"/>
                      <a:pt x="1986822" y="1836419"/>
                      <a:pt x="1982147" y="1840159"/>
                    </a:cubicBezTo>
                    <a:cubicBezTo>
                      <a:pt x="1976052" y="1845035"/>
                      <a:pt x="1966604" y="1842763"/>
                      <a:pt x="1959429" y="1845838"/>
                    </a:cubicBezTo>
                    <a:cubicBezTo>
                      <a:pt x="1953155" y="1848527"/>
                      <a:pt x="1948496" y="1854144"/>
                      <a:pt x="1942391" y="1857197"/>
                    </a:cubicBezTo>
                    <a:cubicBezTo>
                      <a:pt x="1937036" y="1859874"/>
                      <a:pt x="1931032" y="1860984"/>
                      <a:pt x="1925352" y="1862877"/>
                    </a:cubicBezTo>
                    <a:cubicBezTo>
                      <a:pt x="1885105" y="1903124"/>
                      <a:pt x="1933616" y="1851858"/>
                      <a:pt x="1891275" y="1908313"/>
                    </a:cubicBezTo>
                    <a:cubicBezTo>
                      <a:pt x="1886456" y="1914738"/>
                      <a:pt x="1879168" y="1919011"/>
                      <a:pt x="1874237" y="1925351"/>
                    </a:cubicBezTo>
                    <a:cubicBezTo>
                      <a:pt x="1865856" y="1936127"/>
                      <a:pt x="1864470" y="1955111"/>
                      <a:pt x="1851519" y="1959428"/>
                    </a:cubicBezTo>
                    <a:cubicBezTo>
                      <a:pt x="1819164" y="1970214"/>
                      <a:pt x="1837716" y="1965352"/>
                      <a:pt x="1783364" y="1970787"/>
                    </a:cubicBezTo>
                    <a:lnTo>
                      <a:pt x="1720890" y="1976467"/>
                    </a:lnTo>
                    <a:cubicBezTo>
                      <a:pt x="1722783" y="1997292"/>
                      <a:pt x="1722188" y="2018495"/>
                      <a:pt x="1726569" y="2038941"/>
                    </a:cubicBezTo>
                    <a:cubicBezTo>
                      <a:pt x="1730439" y="2057004"/>
                      <a:pt x="1757429" y="2059197"/>
                      <a:pt x="1732249" y="2084377"/>
                    </a:cubicBezTo>
                    <a:cubicBezTo>
                      <a:pt x="1721855" y="2094771"/>
                      <a:pt x="1669348" y="2099854"/>
                      <a:pt x="1658415" y="2101416"/>
                    </a:cubicBezTo>
                    <a:cubicBezTo>
                      <a:pt x="1652736" y="2107095"/>
                      <a:pt x="1648561" y="2114862"/>
                      <a:pt x="1641377" y="2118454"/>
                    </a:cubicBezTo>
                    <a:cubicBezTo>
                      <a:pt x="1632743" y="2122771"/>
                      <a:pt x="1622137" y="2121081"/>
                      <a:pt x="1612979" y="2124134"/>
                    </a:cubicBezTo>
                    <a:cubicBezTo>
                      <a:pt x="1604947" y="2126811"/>
                      <a:pt x="1597834" y="2131707"/>
                      <a:pt x="1590261" y="2135493"/>
                    </a:cubicBezTo>
                    <a:cubicBezTo>
                      <a:pt x="1571329" y="2133600"/>
                      <a:pt x="1552301" y="2132504"/>
                      <a:pt x="1533466" y="2129813"/>
                    </a:cubicBezTo>
                    <a:cubicBezTo>
                      <a:pt x="1525739" y="2128709"/>
                      <a:pt x="1518420" y="2125572"/>
                      <a:pt x="1510748" y="2124134"/>
                    </a:cubicBezTo>
                    <a:cubicBezTo>
                      <a:pt x="1488111" y="2119890"/>
                      <a:pt x="1465312" y="2116561"/>
                      <a:pt x="1442594" y="2112775"/>
                    </a:cubicBezTo>
                    <a:cubicBezTo>
                      <a:pt x="1428705" y="2105831"/>
                      <a:pt x="1414880" y="2100092"/>
                      <a:pt x="1402838" y="2090057"/>
                    </a:cubicBezTo>
                    <a:cubicBezTo>
                      <a:pt x="1396667" y="2084915"/>
                      <a:pt x="1391479" y="2078698"/>
                      <a:pt x="1385799" y="2073018"/>
                    </a:cubicBezTo>
                    <a:cubicBezTo>
                      <a:pt x="1354769" y="2074212"/>
                      <a:pt x="1246143" y="2086380"/>
                      <a:pt x="1192696" y="2073018"/>
                    </a:cubicBezTo>
                    <a:cubicBezTo>
                      <a:pt x="1184482" y="2070965"/>
                      <a:pt x="1177551" y="2065445"/>
                      <a:pt x="1169978" y="2061659"/>
                    </a:cubicBezTo>
                    <a:cubicBezTo>
                      <a:pt x="1168085" y="2055980"/>
                      <a:pt x="1165944" y="2050377"/>
                      <a:pt x="1164299" y="2044621"/>
                    </a:cubicBezTo>
                    <a:cubicBezTo>
                      <a:pt x="1162155" y="2037116"/>
                      <a:pt x="1162949" y="2028398"/>
                      <a:pt x="1158619" y="2021903"/>
                    </a:cubicBezTo>
                    <a:cubicBezTo>
                      <a:pt x="1154833" y="2016224"/>
                      <a:pt x="1147260" y="2014330"/>
                      <a:pt x="1141581" y="2010544"/>
                    </a:cubicBezTo>
                    <a:cubicBezTo>
                      <a:pt x="1139441" y="2010651"/>
                      <a:pt x="1007528" y="2023316"/>
                      <a:pt x="976875" y="2010544"/>
                    </a:cubicBezTo>
                    <a:cubicBezTo>
                      <a:pt x="968137" y="2006903"/>
                      <a:pt x="965339" y="1995529"/>
                      <a:pt x="959837" y="1987826"/>
                    </a:cubicBezTo>
                    <a:cubicBezTo>
                      <a:pt x="948116" y="1971416"/>
                      <a:pt x="948488" y="1967009"/>
                      <a:pt x="931439" y="1953749"/>
                    </a:cubicBezTo>
                    <a:cubicBezTo>
                      <a:pt x="920663" y="1945368"/>
                      <a:pt x="910313" y="1935348"/>
                      <a:pt x="897362" y="1931031"/>
                    </a:cubicBezTo>
                    <a:cubicBezTo>
                      <a:pt x="891682" y="1929138"/>
                      <a:pt x="886167" y="1926650"/>
                      <a:pt x="880323" y="1925351"/>
                    </a:cubicBezTo>
                    <a:cubicBezTo>
                      <a:pt x="838581" y="1916075"/>
                      <a:pt x="799041" y="1916721"/>
                      <a:pt x="755374" y="1913992"/>
                    </a:cubicBezTo>
                    <a:cubicBezTo>
                      <a:pt x="738336" y="1910206"/>
                      <a:pt x="721447" y="1905666"/>
                      <a:pt x="704259" y="1902633"/>
                    </a:cubicBezTo>
                    <a:cubicBezTo>
                      <a:pt x="689228" y="1899981"/>
                      <a:pt x="673747" y="1900152"/>
                      <a:pt x="658823" y="1896954"/>
                    </a:cubicBezTo>
                    <a:cubicBezTo>
                      <a:pt x="647115" y="1894445"/>
                      <a:pt x="636362" y="1888499"/>
                      <a:pt x="624746" y="1885595"/>
                    </a:cubicBezTo>
                    <a:lnTo>
                      <a:pt x="579310" y="1874236"/>
                    </a:lnTo>
                    <a:cubicBezTo>
                      <a:pt x="575524" y="1868556"/>
                      <a:pt x="570723" y="1863435"/>
                      <a:pt x="567951" y="1857197"/>
                    </a:cubicBezTo>
                    <a:cubicBezTo>
                      <a:pt x="563088" y="1846256"/>
                      <a:pt x="560378" y="1834479"/>
                      <a:pt x="556592" y="1823120"/>
                    </a:cubicBezTo>
                    <a:cubicBezTo>
                      <a:pt x="554699" y="1817441"/>
                      <a:pt x="552364" y="1811890"/>
                      <a:pt x="550912" y="1806082"/>
                    </a:cubicBezTo>
                    <a:cubicBezTo>
                      <a:pt x="549019" y="1798509"/>
                      <a:pt x="548308" y="1790539"/>
                      <a:pt x="545233" y="1783364"/>
                    </a:cubicBezTo>
                    <a:cubicBezTo>
                      <a:pt x="542544" y="1777090"/>
                      <a:pt x="536646" y="1772563"/>
                      <a:pt x="533874" y="1766325"/>
                    </a:cubicBezTo>
                    <a:cubicBezTo>
                      <a:pt x="529011" y="1755384"/>
                      <a:pt x="527870" y="1742957"/>
                      <a:pt x="522515" y="1732248"/>
                    </a:cubicBezTo>
                    <a:cubicBezTo>
                      <a:pt x="518729" y="1724675"/>
                      <a:pt x="514491" y="1717312"/>
                      <a:pt x="511156" y="1709530"/>
                    </a:cubicBezTo>
                    <a:cubicBezTo>
                      <a:pt x="499510" y="1682358"/>
                      <a:pt x="513119" y="1697002"/>
                      <a:pt x="488438" y="1664094"/>
                    </a:cubicBezTo>
                    <a:cubicBezTo>
                      <a:pt x="483619" y="1657668"/>
                      <a:pt x="477079" y="1652735"/>
                      <a:pt x="471399" y="1647056"/>
                    </a:cubicBezTo>
                    <a:cubicBezTo>
                      <a:pt x="469506" y="1641376"/>
                      <a:pt x="470701" y="1633338"/>
                      <a:pt x="465720" y="1630017"/>
                    </a:cubicBezTo>
                    <a:cubicBezTo>
                      <a:pt x="457688" y="1624662"/>
                      <a:pt x="446687" y="1626679"/>
                      <a:pt x="437322" y="1624338"/>
                    </a:cubicBezTo>
                    <a:cubicBezTo>
                      <a:pt x="408775" y="1617201"/>
                      <a:pt x="431004" y="1621178"/>
                      <a:pt x="403245" y="1607299"/>
                    </a:cubicBezTo>
                    <a:cubicBezTo>
                      <a:pt x="397890" y="1604622"/>
                      <a:pt x="391886" y="1603513"/>
                      <a:pt x="386207" y="1601620"/>
                    </a:cubicBezTo>
                    <a:cubicBezTo>
                      <a:pt x="380527" y="1597834"/>
                      <a:pt x="375273" y="1593314"/>
                      <a:pt x="369168" y="1590261"/>
                    </a:cubicBezTo>
                    <a:cubicBezTo>
                      <a:pt x="363813" y="1587584"/>
                      <a:pt x="356805" y="1588321"/>
                      <a:pt x="352130" y="1584581"/>
                    </a:cubicBezTo>
                    <a:cubicBezTo>
                      <a:pt x="346800" y="1580317"/>
                      <a:pt x="346559" y="1571161"/>
                      <a:pt x="340771" y="1567543"/>
                    </a:cubicBezTo>
                    <a:cubicBezTo>
                      <a:pt x="330618" y="1561197"/>
                      <a:pt x="306694" y="1556183"/>
                      <a:pt x="306694" y="1556183"/>
                    </a:cubicBezTo>
                    <a:cubicBezTo>
                      <a:pt x="304801" y="1550504"/>
                      <a:pt x="305247" y="1543378"/>
                      <a:pt x="301014" y="1539145"/>
                    </a:cubicBezTo>
                    <a:cubicBezTo>
                      <a:pt x="298296" y="1536427"/>
                      <a:pt x="261457" y="1527836"/>
                      <a:pt x="261258" y="1527786"/>
                    </a:cubicBezTo>
                    <a:cubicBezTo>
                      <a:pt x="257472" y="1522106"/>
                      <a:pt x="254726" y="1505921"/>
                      <a:pt x="249899" y="1510747"/>
                    </a:cubicBezTo>
                    <a:lnTo>
                      <a:pt x="255578" y="1505068"/>
                    </a:lnTo>
                    <a:close/>
                  </a:path>
                </a:pathLst>
              </a:cu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EA67AA04-C12F-4590-8307-737197A9F5A7}"/>
                  </a:ext>
                </a:extLst>
              </p:cNvPr>
              <p:cNvSpPr/>
              <p:nvPr/>
            </p:nvSpPr>
            <p:spPr>
              <a:xfrm>
                <a:off x="2914079" y="3165267"/>
                <a:ext cx="3247236" cy="2093540"/>
              </a:xfrm>
              <a:custGeom>
                <a:avLst/>
                <a:gdLst>
                  <a:gd name="connsiteX0" fmla="*/ 821718 w 3499651"/>
                  <a:gd name="connsiteY0" fmla="*/ 1344860 h 2237488"/>
                  <a:gd name="connsiteX1" fmla="*/ 821718 w 3499651"/>
                  <a:gd name="connsiteY1" fmla="*/ 1344860 h 2237488"/>
                  <a:gd name="connsiteX2" fmla="*/ 828975 w 3499651"/>
                  <a:gd name="connsiteY2" fmla="*/ 1548060 h 2237488"/>
                  <a:gd name="connsiteX3" fmla="*/ 836232 w 3499651"/>
                  <a:gd name="connsiteY3" fmla="*/ 1584346 h 2237488"/>
                  <a:gd name="connsiteX4" fmla="*/ 858004 w 3499651"/>
                  <a:gd name="connsiteY4" fmla="*/ 1613374 h 2237488"/>
                  <a:gd name="connsiteX5" fmla="*/ 879775 w 3499651"/>
                  <a:gd name="connsiteY5" fmla="*/ 1649660 h 2237488"/>
                  <a:gd name="connsiteX6" fmla="*/ 952347 w 3499651"/>
                  <a:gd name="connsiteY6" fmla="*/ 1700460 h 2237488"/>
                  <a:gd name="connsiteX7" fmla="*/ 981375 w 3499651"/>
                  <a:gd name="connsiteY7" fmla="*/ 1722231 h 2237488"/>
                  <a:gd name="connsiteX8" fmla="*/ 1017661 w 3499651"/>
                  <a:gd name="connsiteY8" fmla="*/ 1736746 h 2237488"/>
                  <a:gd name="connsiteX9" fmla="*/ 1082975 w 3499651"/>
                  <a:gd name="connsiteY9" fmla="*/ 1765774 h 2237488"/>
                  <a:gd name="connsiteX10" fmla="*/ 1141032 w 3499651"/>
                  <a:gd name="connsiteY10" fmla="*/ 1809317 h 2237488"/>
                  <a:gd name="connsiteX11" fmla="*/ 1191832 w 3499651"/>
                  <a:gd name="connsiteY11" fmla="*/ 1852860 h 2237488"/>
                  <a:gd name="connsiteX12" fmla="*/ 1257147 w 3499651"/>
                  <a:gd name="connsiteY12" fmla="*/ 1903660 h 2237488"/>
                  <a:gd name="connsiteX13" fmla="*/ 1344232 w 3499651"/>
                  <a:gd name="connsiteY13" fmla="*/ 1990746 h 2237488"/>
                  <a:gd name="connsiteX14" fmla="*/ 1373261 w 3499651"/>
                  <a:gd name="connsiteY14" fmla="*/ 2019774 h 2237488"/>
                  <a:gd name="connsiteX15" fmla="*/ 1431318 w 3499651"/>
                  <a:gd name="connsiteY15" fmla="*/ 2077831 h 2237488"/>
                  <a:gd name="connsiteX16" fmla="*/ 1453090 w 3499651"/>
                  <a:gd name="connsiteY16" fmla="*/ 2106860 h 2237488"/>
                  <a:gd name="connsiteX17" fmla="*/ 1474861 w 3499651"/>
                  <a:gd name="connsiteY17" fmla="*/ 2143146 h 2237488"/>
                  <a:gd name="connsiteX18" fmla="*/ 1547432 w 3499651"/>
                  <a:gd name="connsiteY18" fmla="*/ 2201203 h 2237488"/>
                  <a:gd name="connsiteX19" fmla="*/ 1569204 w 3499651"/>
                  <a:gd name="connsiteY19" fmla="*/ 2215717 h 2237488"/>
                  <a:gd name="connsiteX20" fmla="*/ 1634518 w 3499651"/>
                  <a:gd name="connsiteY20" fmla="*/ 2237488 h 2237488"/>
                  <a:gd name="connsiteX21" fmla="*/ 1895775 w 3499651"/>
                  <a:gd name="connsiteY21" fmla="*/ 2215717 h 2237488"/>
                  <a:gd name="connsiteX22" fmla="*/ 2236861 w 3499651"/>
                  <a:gd name="connsiteY22" fmla="*/ 2128631 h 2237488"/>
                  <a:gd name="connsiteX23" fmla="*/ 2440061 w 3499651"/>
                  <a:gd name="connsiteY23" fmla="*/ 2099603 h 2237488"/>
                  <a:gd name="connsiteX24" fmla="*/ 2577947 w 3499651"/>
                  <a:gd name="connsiteY24" fmla="*/ 2063317 h 2237488"/>
                  <a:gd name="connsiteX25" fmla="*/ 2628747 w 3499651"/>
                  <a:gd name="connsiteY25" fmla="*/ 2034288 h 2237488"/>
                  <a:gd name="connsiteX26" fmla="*/ 2759375 w 3499651"/>
                  <a:gd name="connsiteY26" fmla="*/ 1983488 h 2237488"/>
                  <a:gd name="connsiteX27" fmla="*/ 2897261 w 3499651"/>
                  <a:gd name="connsiteY27" fmla="*/ 1889146 h 2237488"/>
                  <a:gd name="connsiteX28" fmla="*/ 2962575 w 3499651"/>
                  <a:gd name="connsiteY28" fmla="*/ 1831088 h 2237488"/>
                  <a:gd name="connsiteX29" fmla="*/ 3064175 w 3499651"/>
                  <a:gd name="connsiteY29" fmla="*/ 1758517 h 2237488"/>
                  <a:gd name="connsiteX30" fmla="*/ 3136747 w 3499651"/>
                  <a:gd name="connsiteY30" fmla="*/ 1685946 h 2237488"/>
                  <a:gd name="connsiteX31" fmla="*/ 3173032 w 3499651"/>
                  <a:gd name="connsiteY31" fmla="*/ 1635146 h 2237488"/>
                  <a:gd name="connsiteX32" fmla="*/ 3238347 w 3499651"/>
                  <a:gd name="connsiteY32" fmla="*/ 1569831 h 2237488"/>
                  <a:gd name="connsiteX33" fmla="*/ 3274632 w 3499651"/>
                  <a:gd name="connsiteY33" fmla="*/ 1519031 h 2237488"/>
                  <a:gd name="connsiteX34" fmla="*/ 3332690 w 3499651"/>
                  <a:gd name="connsiteY34" fmla="*/ 1468231 h 2237488"/>
                  <a:gd name="connsiteX35" fmla="*/ 3441547 w 3499651"/>
                  <a:gd name="connsiteY35" fmla="*/ 1330346 h 2237488"/>
                  <a:gd name="connsiteX36" fmla="*/ 3477832 w 3499651"/>
                  <a:gd name="connsiteY36" fmla="*/ 1294060 h 2237488"/>
                  <a:gd name="connsiteX37" fmla="*/ 3485090 w 3499651"/>
                  <a:gd name="connsiteY37" fmla="*/ 1272288 h 2237488"/>
                  <a:gd name="connsiteX38" fmla="*/ 3499604 w 3499651"/>
                  <a:gd name="connsiteY38" fmla="*/ 1243260 h 2237488"/>
                  <a:gd name="connsiteX39" fmla="*/ 3470575 w 3499651"/>
                  <a:gd name="connsiteY39" fmla="*/ 1090860 h 2237488"/>
                  <a:gd name="connsiteX40" fmla="*/ 3441547 w 3499651"/>
                  <a:gd name="connsiteY40" fmla="*/ 1054574 h 2237488"/>
                  <a:gd name="connsiteX41" fmla="*/ 3405261 w 3499651"/>
                  <a:gd name="connsiteY41" fmla="*/ 1003774 h 2237488"/>
                  <a:gd name="connsiteX42" fmla="*/ 3361718 w 3499651"/>
                  <a:gd name="connsiteY42" fmla="*/ 952974 h 2237488"/>
                  <a:gd name="connsiteX43" fmla="*/ 3325432 w 3499651"/>
                  <a:gd name="connsiteY43" fmla="*/ 902174 h 2237488"/>
                  <a:gd name="connsiteX44" fmla="*/ 3303661 w 3499651"/>
                  <a:gd name="connsiteY44" fmla="*/ 887660 h 2237488"/>
                  <a:gd name="connsiteX45" fmla="*/ 3238347 w 3499651"/>
                  <a:gd name="connsiteY45" fmla="*/ 844117 h 2237488"/>
                  <a:gd name="connsiteX46" fmla="*/ 3173032 w 3499651"/>
                  <a:gd name="connsiteY46" fmla="*/ 800574 h 2237488"/>
                  <a:gd name="connsiteX47" fmla="*/ 3064175 w 3499651"/>
                  <a:gd name="connsiteY47" fmla="*/ 749774 h 2237488"/>
                  <a:gd name="connsiteX48" fmla="*/ 2860975 w 3499651"/>
                  <a:gd name="connsiteY48" fmla="*/ 669946 h 2237488"/>
                  <a:gd name="connsiteX49" fmla="*/ 2788404 w 3499651"/>
                  <a:gd name="connsiteY49" fmla="*/ 626403 h 2237488"/>
                  <a:gd name="connsiteX50" fmla="*/ 2679547 w 3499651"/>
                  <a:gd name="connsiteY50" fmla="*/ 597374 h 2237488"/>
                  <a:gd name="connsiteX51" fmla="*/ 2454575 w 3499651"/>
                  <a:gd name="connsiteY51" fmla="*/ 604631 h 2237488"/>
                  <a:gd name="connsiteX52" fmla="*/ 2389261 w 3499651"/>
                  <a:gd name="connsiteY52" fmla="*/ 619146 h 2237488"/>
                  <a:gd name="connsiteX53" fmla="*/ 2265890 w 3499651"/>
                  <a:gd name="connsiteY53" fmla="*/ 633660 h 2237488"/>
                  <a:gd name="connsiteX54" fmla="*/ 2106232 w 3499651"/>
                  <a:gd name="connsiteY54" fmla="*/ 626403 h 2237488"/>
                  <a:gd name="connsiteX55" fmla="*/ 2026404 w 3499651"/>
                  <a:gd name="connsiteY55" fmla="*/ 604631 h 2237488"/>
                  <a:gd name="connsiteX56" fmla="*/ 1939318 w 3499651"/>
                  <a:gd name="connsiteY56" fmla="*/ 582860 h 2237488"/>
                  <a:gd name="connsiteX57" fmla="*/ 1874004 w 3499651"/>
                  <a:gd name="connsiteY57" fmla="*/ 553831 h 2237488"/>
                  <a:gd name="connsiteX58" fmla="*/ 1808690 w 3499651"/>
                  <a:gd name="connsiteY58" fmla="*/ 532060 h 2237488"/>
                  <a:gd name="connsiteX59" fmla="*/ 1794175 w 3499651"/>
                  <a:gd name="connsiteY59" fmla="*/ 517546 h 2237488"/>
                  <a:gd name="connsiteX60" fmla="*/ 1750632 w 3499651"/>
                  <a:gd name="connsiteY60" fmla="*/ 510288 h 2237488"/>
                  <a:gd name="connsiteX61" fmla="*/ 1714347 w 3499651"/>
                  <a:gd name="connsiteY61" fmla="*/ 503031 h 2237488"/>
                  <a:gd name="connsiteX62" fmla="*/ 1663547 w 3499651"/>
                  <a:gd name="connsiteY62" fmla="*/ 481260 h 2237488"/>
                  <a:gd name="connsiteX63" fmla="*/ 1612747 w 3499651"/>
                  <a:gd name="connsiteY63" fmla="*/ 444974 h 2237488"/>
                  <a:gd name="connsiteX64" fmla="*/ 1598232 w 3499651"/>
                  <a:gd name="connsiteY64" fmla="*/ 430460 h 2237488"/>
                  <a:gd name="connsiteX65" fmla="*/ 1532918 w 3499651"/>
                  <a:gd name="connsiteY65" fmla="*/ 423203 h 2237488"/>
                  <a:gd name="connsiteX66" fmla="*/ 1438575 w 3499651"/>
                  <a:gd name="connsiteY66" fmla="*/ 372403 h 2237488"/>
                  <a:gd name="connsiteX67" fmla="*/ 1424061 w 3499651"/>
                  <a:gd name="connsiteY67" fmla="*/ 357888 h 2237488"/>
                  <a:gd name="connsiteX68" fmla="*/ 1409547 w 3499651"/>
                  <a:gd name="connsiteY68" fmla="*/ 336117 h 2237488"/>
                  <a:gd name="connsiteX69" fmla="*/ 1387775 w 3499651"/>
                  <a:gd name="connsiteY69" fmla="*/ 321603 h 2237488"/>
                  <a:gd name="connsiteX70" fmla="*/ 1380518 w 3499651"/>
                  <a:gd name="connsiteY70" fmla="*/ 299831 h 2237488"/>
                  <a:gd name="connsiteX71" fmla="*/ 1373261 w 3499651"/>
                  <a:gd name="connsiteY71" fmla="*/ 263546 h 2237488"/>
                  <a:gd name="connsiteX72" fmla="*/ 1358747 w 3499651"/>
                  <a:gd name="connsiteY72" fmla="*/ 241774 h 2237488"/>
                  <a:gd name="connsiteX73" fmla="*/ 1351490 w 3499651"/>
                  <a:gd name="connsiteY73" fmla="*/ 190974 h 2237488"/>
                  <a:gd name="connsiteX74" fmla="*/ 1344232 w 3499651"/>
                  <a:gd name="connsiteY74" fmla="*/ 169203 h 2237488"/>
                  <a:gd name="connsiteX75" fmla="*/ 1336975 w 3499651"/>
                  <a:gd name="connsiteY75" fmla="*/ 60346 h 2237488"/>
                  <a:gd name="connsiteX76" fmla="*/ 1300690 w 3499651"/>
                  <a:gd name="connsiteY76" fmla="*/ 53088 h 2237488"/>
                  <a:gd name="connsiteX77" fmla="*/ 1213604 w 3499651"/>
                  <a:gd name="connsiteY77" fmla="*/ 38574 h 2237488"/>
                  <a:gd name="connsiteX78" fmla="*/ 1141032 w 3499651"/>
                  <a:gd name="connsiteY78" fmla="*/ 45831 h 2237488"/>
                  <a:gd name="connsiteX79" fmla="*/ 1112004 w 3499651"/>
                  <a:gd name="connsiteY79" fmla="*/ 53088 h 2237488"/>
                  <a:gd name="connsiteX80" fmla="*/ 1053947 w 3499651"/>
                  <a:gd name="connsiteY80" fmla="*/ 74860 h 2237488"/>
                  <a:gd name="connsiteX81" fmla="*/ 1039432 w 3499651"/>
                  <a:gd name="connsiteY81" fmla="*/ 89374 h 2237488"/>
                  <a:gd name="connsiteX82" fmla="*/ 937832 w 3499651"/>
                  <a:gd name="connsiteY82" fmla="*/ 67603 h 2237488"/>
                  <a:gd name="connsiteX83" fmla="*/ 669318 w 3499651"/>
                  <a:gd name="connsiteY83" fmla="*/ 53088 h 2237488"/>
                  <a:gd name="connsiteX84" fmla="*/ 662061 w 3499651"/>
                  <a:gd name="connsiteY84" fmla="*/ 111146 h 2237488"/>
                  <a:gd name="connsiteX85" fmla="*/ 654804 w 3499651"/>
                  <a:gd name="connsiteY85" fmla="*/ 147431 h 2237488"/>
                  <a:gd name="connsiteX86" fmla="*/ 640290 w 3499651"/>
                  <a:gd name="connsiteY86" fmla="*/ 169203 h 2237488"/>
                  <a:gd name="connsiteX87" fmla="*/ 604004 w 3499651"/>
                  <a:gd name="connsiteY87" fmla="*/ 198231 h 2237488"/>
                  <a:gd name="connsiteX88" fmla="*/ 545947 w 3499651"/>
                  <a:gd name="connsiteY88" fmla="*/ 212746 h 2237488"/>
                  <a:gd name="connsiteX89" fmla="*/ 524175 w 3499651"/>
                  <a:gd name="connsiteY89" fmla="*/ 227260 h 2237488"/>
                  <a:gd name="connsiteX90" fmla="*/ 422575 w 3499651"/>
                  <a:gd name="connsiteY90" fmla="*/ 241774 h 2237488"/>
                  <a:gd name="connsiteX91" fmla="*/ 393547 w 3499651"/>
                  <a:gd name="connsiteY91" fmla="*/ 256288 h 2237488"/>
                  <a:gd name="connsiteX92" fmla="*/ 371775 w 3499651"/>
                  <a:gd name="connsiteY92" fmla="*/ 386917 h 2237488"/>
                  <a:gd name="connsiteX93" fmla="*/ 328232 w 3499651"/>
                  <a:gd name="connsiteY93" fmla="*/ 437717 h 2237488"/>
                  <a:gd name="connsiteX94" fmla="*/ 313718 w 3499651"/>
                  <a:gd name="connsiteY94" fmla="*/ 459488 h 2237488"/>
                  <a:gd name="connsiteX95" fmla="*/ 291947 w 3499651"/>
                  <a:gd name="connsiteY95" fmla="*/ 474003 h 2237488"/>
                  <a:gd name="connsiteX96" fmla="*/ 241147 w 3499651"/>
                  <a:gd name="connsiteY96" fmla="*/ 495774 h 2237488"/>
                  <a:gd name="connsiteX97" fmla="*/ 66975 w 3499651"/>
                  <a:gd name="connsiteY97" fmla="*/ 488517 h 2237488"/>
                  <a:gd name="connsiteX98" fmla="*/ 1661 w 3499651"/>
                  <a:gd name="connsiteY98" fmla="*/ 495774 h 2237488"/>
                  <a:gd name="connsiteX99" fmla="*/ 23432 w 3499651"/>
                  <a:gd name="connsiteY99" fmla="*/ 510288 h 2237488"/>
                  <a:gd name="connsiteX100" fmla="*/ 45204 w 3499651"/>
                  <a:gd name="connsiteY100" fmla="*/ 517546 h 2237488"/>
                  <a:gd name="connsiteX101" fmla="*/ 66975 w 3499651"/>
                  <a:gd name="connsiteY101" fmla="*/ 532060 h 2237488"/>
                  <a:gd name="connsiteX102" fmla="*/ 175832 w 3499651"/>
                  <a:gd name="connsiteY102" fmla="*/ 546574 h 2237488"/>
                  <a:gd name="connsiteX103" fmla="*/ 270175 w 3499651"/>
                  <a:gd name="connsiteY103" fmla="*/ 553831 h 2237488"/>
                  <a:gd name="connsiteX104" fmla="*/ 320975 w 3499651"/>
                  <a:gd name="connsiteY104" fmla="*/ 568346 h 2237488"/>
                  <a:gd name="connsiteX105" fmla="*/ 335490 w 3499651"/>
                  <a:gd name="connsiteY105" fmla="*/ 582860 h 2237488"/>
                  <a:gd name="connsiteX106" fmla="*/ 357261 w 3499651"/>
                  <a:gd name="connsiteY106" fmla="*/ 590117 h 2237488"/>
                  <a:gd name="connsiteX107" fmla="*/ 379032 w 3499651"/>
                  <a:gd name="connsiteY107" fmla="*/ 604631 h 2237488"/>
                  <a:gd name="connsiteX108" fmla="*/ 393547 w 3499651"/>
                  <a:gd name="connsiteY108" fmla="*/ 640917 h 2237488"/>
                  <a:gd name="connsiteX109" fmla="*/ 400804 w 3499651"/>
                  <a:gd name="connsiteY109" fmla="*/ 669946 h 2237488"/>
                  <a:gd name="connsiteX110" fmla="*/ 415318 w 3499651"/>
                  <a:gd name="connsiteY110" fmla="*/ 749774 h 2237488"/>
                  <a:gd name="connsiteX111" fmla="*/ 422575 w 3499651"/>
                  <a:gd name="connsiteY111" fmla="*/ 800574 h 2237488"/>
                  <a:gd name="connsiteX112" fmla="*/ 437090 w 3499651"/>
                  <a:gd name="connsiteY112" fmla="*/ 815088 h 2237488"/>
                  <a:gd name="connsiteX113" fmla="*/ 480632 w 3499651"/>
                  <a:gd name="connsiteY113" fmla="*/ 829603 h 2237488"/>
                  <a:gd name="connsiteX114" fmla="*/ 495147 w 3499651"/>
                  <a:gd name="connsiteY114" fmla="*/ 844117 h 2237488"/>
                  <a:gd name="connsiteX115" fmla="*/ 545947 w 3499651"/>
                  <a:gd name="connsiteY115" fmla="*/ 865888 h 2237488"/>
                  <a:gd name="connsiteX116" fmla="*/ 574975 w 3499651"/>
                  <a:gd name="connsiteY116" fmla="*/ 873146 h 2237488"/>
                  <a:gd name="connsiteX117" fmla="*/ 633032 w 3499651"/>
                  <a:gd name="connsiteY117" fmla="*/ 887660 h 2237488"/>
                  <a:gd name="connsiteX118" fmla="*/ 654804 w 3499651"/>
                  <a:gd name="connsiteY118" fmla="*/ 902174 h 2237488"/>
                  <a:gd name="connsiteX119" fmla="*/ 683832 w 3499651"/>
                  <a:gd name="connsiteY119" fmla="*/ 916688 h 2237488"/>
                  <a:gd name="connsiteX120" fmla="*/ 698347 w 3499651"/>
                  <a:gd name="connsiteY120" fmla="*/ 931203 h 2237488"/>
                  <a:gd name="connsiteX121" fmla="*/ 720118 w 3499651"/>
                  <a:gd name="connsiteY121" fmla="*/ 1003774 h 2237488"/>
                  <a:gd name="connsiteX122" fmla="*/ 734632 w 3499651"/>
                  <a:gd name="connsiteY122" fmla="*/ 1025546 h 2237488"/>
                  <a:gd name="connsiteX123" fmla="*/ 749147 w 3499651"/>
                  <a:gd name="connsiteY123" fmla="*/ 1112631 h 2237488"/>
                  <a:gd name="connsiteX124" fmla="*/ 770918 w 3499651"/>
                  <a:gd name="connsiteY124" fmla="*/ 1163431 h 2237488"/>
                  <a:gd name="connsiteX125" fmla="*/ 778175 w 3499651"/>
                  <a:gd name="connsiteY125" fmla="*/ 1185203 h 2237488"/>
                  <a:gd name="connsiteX126" fmla="*/ 792690 w 3499651"/>
                  <a:gd name="connsiteY126" fmla="*/ 1199717 h 2237488"/>
                  <a:gd name="connsiteX127" fmla="*/ 814461 w 3499651"/>
                  <a:gd name="connsiteY127" fmla="*/ 1228746 h 2237488"/>
                  <a:gd name="connsiteX128" fmla="*/ 850747 w 3499651"/>
                  <a:gd name="connsiteY128" fmla="*/ 1257774 h 2237488"/>
                  <a:gd name="connsiteX129" fmla="*/ 858004 w 3499651"/>
                  <a:gd name="connsiteY129" fmla="*/ 1286803 h 2237488"/>
                  <a:gd name="connsiteX130" fmla="*/ 821718 w 3499651"/>
                  <a:gd name="connsiteY130" fmla="*/ 1344860 h 223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</a:cxnLst>
                <a:rect l="l" t="t" r="r" b="b"/>
                <a:pathLst>
                  <a:path w="3499651" h="2237488">
                    <a:moveTo>
                      <a:pt x="821718" y="1344860"/>
                    </a:moveTo>
                    <a:lnTo>
                      <a:pt x="821718" y="1344860"/>
                    </a:lnTo>
                    <a:cubicBezTo>
                      <a:pt x="824137" y="1412593"/>
                      <a:pt x="824875" y="1480408"/>
                      <a:pt x="828975" y="1548060"/>
                    </a:cubicBezTo>
                    <a:cubicBezTo>
                      <a:pt x="829721" y="1560372"/>
                      <a:pt x="831222" y="1573074"/>
                      <a:pt x="836232" y="1584346"/>
                    </a:cubicBezTo>
                    <a:cubicBezTo>
                      <a:pt x="841144" y="1595399"/>
                      <a:pt x="851295" y="1603310"/>
                      <a:pt x="858004" y="1613374"/>
                    </a:cubicBezTo>
                    <a:cubicBezTo>
                      <a:pt x="865828" y="1625110"/>
                      <a:pt x="869410" y="1640093"/>
                      <a:pt x="879775" y="1649660"/>
                    </a:cubicBezTo>
                    <a:cubicBezTo>
                      <a:pt x="901473" y="1669689"/>
                      <a:pt x="928319" y="1683297"/>
                      <a:pt x="952347" y="1700460"/>
                    </a:cubicBezTo>
                    <a:cubicBezTo>
                      <a:pt x="962189" y="1707490"/>
                      <a:pt x="970145" y="1717739"/>
                      <a:pt x="981375" y="1722231"/>
                    </a:cubicBezTo>
                    <a:cubicBezTo>
                      <a:pt x="993470" y="1727069"/>
                      <a:pt x="1006273" y="1730419"/>
                      <a:pt x="1017661" y="1736746"/>
                    </a:cubicBezTo>
                    <a:cubicBezTo>
                      <a:pt x="1077827" y="1770171"/>
                      <a:pt x="1013140" y="1751807"/>
                      <a:pt x="1082975" y="1765774"/>
                    </a:cubicBezTo>
                    <a:cubicBezTo>
                      <a:pt x="1116260" y="1799056"/>
                      <a:pt x="1075392" y="1760089"/>
                      <a:pt x="1141032" y="1809317"/>
                    </a:cubicBezTo>
                    <a:cubicBezTo>
                      <a:pt x="1249737" y="1890843"/>
                      <a:pt x="1100868" y="1777056"/>
                      <a:pt x="1191832" y="1852860"/>
                    </a:cubicBezTo>
                    <a:cubicBezTo>
                      <a:pt x="1213021" y="1870517"/>
                      <a:pt x="1237644" y="1884157"/>
                      <a:pt x="1257147" y="1903660"/>
                    </a:cubicBezTo>
                    <a:lnTo>
                      <a:pt x="1344232" y="1990746"/>
                    </a:lnTo>
                    <a:cubicBezTo>
                      <a:pt x="1353908" y="2000422"/>
                      <a:pt x="1366221" y="2008040"/>
                      <a:pt x="1373261" y="2019774"/>
                    </a:cubicBezTo>
                    <a:cubicBezTo>
                      <a:pt x="1402289" y="2068155"/>
                      <a:pt x="1382937" y="2048803"/>
                      <a:pt x="1431318" y="2077831"/>
                    </a:cubicBezTo>
                    <a:cubicBezTo>
                      <a:pt x="1438575" y="2087507"/>
                      <a:pt x="1446381" y="2096796"/>
                      <a:pt x="1453090" y="2106860"/>
                    </a:cubicBezTo>
                    <a:cubicBezTo>
                      <a:pt x="1460914" y="2118596"/>
                      <a:pt x="1466049" y="2132132"/>
                      <a:pt x="1474861" y="2143146"/>
                    </a:cubicBezTo>
                    <a:cubicBezTo>
                      <a:pt x="1505085" y="2180925"/>
                      <a:pt x="1509704" y="2177623"/>
                      <a:pt x="1547432" y="2201203"/>
                    </a:cubicBezTo>
                    <a:cubicBezTo>
                      <a:pt x="1554828" y="2205826"/>
                      <a:pt x="1561153" y="2212362"/>
                      <a:pt x="1569204" y="2215717"/>
                    </a:cubicBezTo>
                    <a:cubicBezTo>
                      <a:pt x="1590388" y="2224543"/>
                      <a:pt x="1612747" y="2230231"/>
                      <a:pt x="1634518" y="2237488"/>
                    </a:cubicBezTo>
                    <a:cubicBezTo>
                      <a:pt x="1735461" y="2233450"/>
                      <a:pt x="1804440" y="2239136"/>
                      <a:pt x="1895775" y="2215717"/>
                    </a:cubicBezTo>
                    <a:cubicBezTo>
                      <a:pt x="2087066" y="2166668"/>
                      <a:pt x="2068096" y="2157562"/>
                      <a:pt x="2236861" y="2128631"/>
                    </a:cubicBezTo>
                    <a:cubicBezTo>
                      <a:pt x="2325251" y="2113478"/>
                      <a:pt x="2357449" y="2118257"/>
                      <a:pt x="2440061" y="2099603"/>
                    </a:cubicBezTo>
                    <a:cubicBezTo>
                      <a:pt x="2486421" y="2089135"/>
                      <a:pt x="2577947" y="2063317"/>
                      <a:pt x="2577947" y="2063317"/>
                    </a:cubicBezTo>
                    <a:cubicBezTo>
                      <a:pt x="2594880" y="2053641"/>
                      <a:pt x="2610879" y="2042105"/>
                      <a:pt x="2628747" y="2034288"/>
                    </a:cubicBezTo>
                    <a:cubicBezTo>
                      <a:pt x="2690944" y="2007077"/>
                      <a:pt x="2699791" y="2019664"/>
                      <a:pt x="2759375" y="1983488"/>
                    </a:cubicBezTo>
                    <a:cubicBezTo>
                      <a:pt x="2806979" y="1954586"/>
                      <a:pt x="2855638" y="1926145"/>
                      <a:pt x="2897261" y="1889146"/>
                    </a:cubicBezTo>
                    <a:cubicBezTo>
                      <a:pt x="2919032" y="1869793"/>
                      <a:pt x="2939636" y="1849041"/>
                      <a:pt x="2962575" y="1831088"/>
                    </a:cubicBezTo>
                    <a:cubicBezTo>
                      <a:pt x="2995350" y="1805438"/>
                      <a:pt x="3039984" y="1792384"/>
                      <a:pt x="3064175" y="1758517"/>
                    </a:cubicBezTo>
                    <a:cubicBezTo>
                      <a:pt x="3108660" y="1696239"/>
                      <a:pt x="3082617" y="1718423"/>
                      <a:pt x="3136747" y="1685946"/>
                    </a:cubicBezTo>
                    <a:cubicBezTo>
                      <a:pt x="3148842" y="1669013"/>
                      <a:pt x="3159329" y="1650807"/>
                      <a:pt x="3173032" y="1635146"/>
                    </a:cubicBezTo>
                    <a:cubicBezTo>
                      <a:pt x="3193307" y="1611974"/>
                      <a:pt x="3220451" y="1594886"/>
                      <a:pt x="3238347" y="1569831"/>
                    </a:cubicBezTo>
                    <a:cubicBezTo>
                      <a:pt x="3250442" y="1552898"/>
                      <a:pt x="3260472" y="1534280"/>
                      <a:pt x="3274632" y="1519031"/>
                    </a:cubicBezTo>
                    <a:cubicBezTo>
                      <a:pt x="3292130" y="1500187"/>
                      <a:pt x="3315005" y="1486899"/>
                      <a:pt x="3332690" y="1468231"/>
                    </a:cubicBezTo>
                    <a:cubicBezTo>
                      <a:pt x="3479113" y="1313675"/>
                      <a:pt x="3349963" y="1440247"/>
                      <a:pt x="3441547" y="1330346"/>
                    </a:cubicBezTo>
                    <a:cubicBezTo>
                      <a:pt x="3452497" y="1317205"/>
                      <a:pt x="3465737" y="1306155"/>
                      <a:pt x="3477832" y="1294060"/>
                    </a:cubicBezTo>
                    <a:cubicBezTo>
                      <a:pt x="3480251" y="1286803"/>
                      <a:pt x="3482076" y="1279319"/>
                      <a:pt x="3485090" y="1272288"/>
                    </a:cubicBezTo>
                    <a:cubicBezTo>
                      <a:pt x="3489352" y="1262345"/>
                      <a:pt x="3500467" y="1254044"/>
                      <a:pt x="3499604" y="1243260"/>
                    </a:cubicBezTo>
                    <a:cubicBezTo>
                      <a:pt x="3495480" y="1191711"/>
                      <a:pt x="3485783" y="1140287"/>
                      <a:pt x="3470575" y="1090860"/>
                    </a:cubicBezTo>
                    <a:cubicBezTo>
                      <a:pt x="3466020" y="1076056"/>
                      <a:pt x="3450841" y="1066966"/>
                      <a:pt x="3441547" y="1054574"/>
                    </a:cubicBezTo>
                    <a:cubicBezTo>
                      <a:pt x="3429061" y="1037926"/>
                      <a:pt x="3418118" y="1020137"/>
                      <a:pt x="3405261" y="1003774"/>
                    </a:cubicBezTo>
                    <a:cubicBezTo>
                      <a:pt x="3391482" y="986237"/>
                      <a:pt x="3375497" y="970511"/>
                      <a:pt x="3361718" y="952974"/>
                    </a:cubicBezTo>
                    <a:cubicBezTo>
                      <a:pt x="3348861" y="936611"/>
                      <a:pt x="3339257" y="917727"/>
                      <a:pt x="3325432" y="902174"/>
                    </a:cubicBezTo>
                    <a:cubicBezTo>
                      <a:pt x="3319638" y="895655"/>
                      <a:pt x="3310758" y="892729"/>
                      <a:pt x="3303661" y="887660"/>
                    </a:cubicBezTo>
                    <a:cubicBezTo>
                      <a:pt x="3250750" y="849866"/>
                      <a:pt x="3299695" y="880926"/>
                      <a:pt x="3238347" y="844117"/>
                    </a:cubicBezTo>
                    <a:cubicBezTo>
                      <a:pt x="3210430" y="802244"/>
                      <a:pt x="3238571" y="835865"/>
                      <a:pt x="3173032" y="800574"/>
                    </a:cubicBezTo>
                    <a:cubicBezTo>
                      <a:pt x="3022443" y="719487"/>
                      <a:pt x="3261750" y="828805"/>
                      <a:pt x="3064175" y="749774"/>
                    </a:cubicBezTo>
                    <a:cubicBezTo>
                      <a:pt x="2838959" y="659687"/>
                      <a:pt x="3046857" y="731905"/>
                      <a:pt x="2860975" y="669946"/>
                    </a:cubicBezTo>
                    <a:cubicBezTo>
                      <a:pt x="2831758" y="648032"/>
                      <a:pt x="2825602" y="640710"/>
                      <a:pt x="2788404" y="626403"/>
                    </a:cubicBezTo>
                    <a:cubicBezTo>
                      <a:pt x="2769829" y="619259"/>
                      <a:pt x="2696462" y="601603"/>
                      <a:pt x="2679547" y="597374"/>
                    </a:cubicBezTo>
                    <a:cubicBezTo>
                      <a:pt x="2604556" y="599793"/>
                      <a:pt x="2529395" y="599019"/>
                      <a:pt x="2454575" y="604631"/>
                    </a:cubicBezTo>
                    <a:cubicBezTo>
                      <a:pt x="2432335" y="606299"/>
                      <a:pt x="2411304" y="615755"/>
                      <a:pt x="2389261" y="619146"/>
                    </a:cubicBezTo>
                    <a:cubicBezTo>
                      <a:pt x="2348335" y="625442"/>
                      <a:pt x="2307014" y="628822"/>
                      <a:pt x="2265890" y="633660"/>
                    </a:cubicBezTo>
                    <a:cubicBezTo>
                      <a:pt x="2212671" y="631241"/>
                      <a:pt x="2159119" y="632814"/>
                      <a:pt x="2106232" y="626403"/>
                    </a:cubicBezTo>
                    <a:cubicBezTo>
                      <a:pt x="2078851" y="623084"/>
                      <a:pt x="2053252" y="610948"/>
                      <a:pt x="2026404" y="604631"/>
                    </a:cubicBezTo>
                    <a:cubicBezTo>
                      <a:pt x="1926716" y="581175"/>
                      <a:pt x="2039506" y="616255"/>
                      <a:pt x="1939318" y="582860"/>
                    </a:cubicBezTo>
                    <a:cubicBezTo>
                      <a:pt x="1885317" y="542357"/>
                      <a:pt x="1937555" y="575014"/>
                      <a:pt x="1874004" y="553831"/>
                    </a:cubicBezTo>
                    <a:cubicBezTo>
                      <a:pt x="1783864" y="523785"/>
                      <a:pt x="1912680" y="552858"/>
                      <a:pt x="1808690" y="532060"/>
                    </a:cubicBezTo>
                    <a:cubicBezTo>
                      <a:pt x="1803852" y="527222"/>
                      <a:pt x="1800582" y="519948"/>
                      <a:pt x="1794175" y="517546"/>
                    </a:cubicBezTo>
                    <a:cubicBezTo>
                      <a:pt x="1780397" y="512379"/>
                      <a:pt x="1765109" y="512920"/>
                      <a:pt x="1750632" y="510288"/>
                    </a:cubicBezTo>
                    <a:cubicBezTo>
                      <a:pt x="1738496" y="508081"/>
                      <a:pt x="1726442" y="505450"/>
                      <a:pt x="1714347" y="503031"/>
                    </a:cubicBezTo>
                    <a:cubicBezTo>
                      <a:pt x="1684432" y="473118"/>
                      <a:pt x="1718581" y="501897"/>
                      <a:pt x="1663547" y="481260"/>
                    </a:cubicBezTo>
                    <a:cubicBezTo>
                      <a:pt x="1656687" y="478688"/>
                      <a:pt x="1614118" y="446116"/>
                      <a:pt x="1612747" y="444974"/>
                    </a:cubicBezTo>
                    <a:cubicBezTo>
                      <a:pt x="1607491" y="440594"/>
                      <a:pt x="1604833" y="432260"/>
                      <a:pt x="1598232" y="430460"/>
                    </a:cubicBezTo>
                    <a:cubicBezTo>
                      <a:pt x="1577099" y="424696"/>
                      <a:pt x="1554689" y="425622"/>
                      <a:pt x="1532918" y="423203"/>
                    </a:cubicBezTo>
                    <a:cubicBezTo>
                      <a:pt x="1497259" y="411317"/>
                      <a:pt x="1470224" y="404054"/>
                      <a:pt x="1438575" y="372403"/>
                    </a:cubicBezTo>
                    <a:cubicBezTo>
                      <a:pt x="1433737" y="367565"/>
                      <a:pt x="1428335" y="363231"/>
                      <a:pt x="1424061" y="357888"/>
                    </a:cubicBezTo>
                    <a:cubicBezTo>
                      <a:pt x="1418613" y="351077"/>
                      <a:pt x="1415714" y="342284"/>
                      <a:pt x="1409547" y="336117"/>
                    </a:cubicBezTo>
                    <a:cubicBezTo>
                      <a:pt x="1403379" y="329950"/>
                      <a:pt x="1395032" y="326441"/>
                      <a:pt x="1387775" y="321603"/>
                    </a:cubicBezTo>
                    <a:cubicBezTo>
                      <a:pt x="1385356" y="314346"/>
                      <a:pt x="1382373" y="307252"/>
                      <a:pt x="1380518" y="299831"/>
                    </a:cubicBezTo>
                    <a:cubicBezTo>
                      <a:pt x="1377526" y="287865"/>
                      <a:pt x="1377592" y="275095"/>
                      <a:pt x="1373261" y="263546"/>
                    </a:cubicBezTo>
                    <a:cubicBezTo>
                      <a:pt x="1370199" y="255379"/>
                      <a:pt x="1363585" y="249031"/>
                      <a:pt x="1358747" y="241774"/>
                    </a:cubicBezTo>
                    <a:cubicBezTo>
                      <a:pt x="1356328" y="224841"/>
                      <a:pt x="1354845" y="207747"/>
                      <a:pt x="1351490" y="190974"/>
                    </a:cubicBezTo>
                    <a:cubicBezTo>
                      <a:pt x="1349990" y="183473"/>
                      <a:pt x="1345077" y="176806"/>
                      <a:pt x="1344232" y="169203"/>
                    </a:cubicBezTo>
                    <a:cubicBezTo>
                      <a:pt x="1340216" y="133059"/>
                      <a:pt x="1349744" y="94397"/>
                      <a:pt x="1336975" y="60346"/>
                    </a:cubicBezTo>
                    <a:cubicBezTo>
                      <a:pt x="1332644" y="48797"/>
                      <a:pt x="1312837" y="55232"/>
                      <a:pt x="1300690" y="53088"/>
                    </a:cubicBezTo>
                    <a:lnTo>
                      <a:pt x="1213604" y="38574"/>
                    </a:lnTo>
                    <a:cubicBezTo>
                      <a:pt x="1189413" y="40993"/>
                      <a:pt x="1165099" y="42393"/>
                      <a:pt x="1141032" y="45831"/>
                    </a:cubicBezTo>
                    <a:cubicBezTo>
                      <a:pt x="1131158" y="47241"/>
                      <a:pt x="1121594" y="50348"/>
                      <a:pt x="1112004" y="53088"/>
                    </a:cubicBezTo>
                    <a:cubicBezTo>
                      <a:pt x="1092101" y="58775"/>
                      <a:pt x="1073107" y="67196"/>
                      <a:pt x="1053947" y="74860"/>
                    </a:cubicBezTo>
                    <a:cubicBezTo>
                      <a:pt x="1049109" y="79698"/>
                      <a:pt x="1046257" y="88887"/>
                      <a:pt x="1039432" y="89374"/>
                    </a:cubicBezTo>
                    <a:cubicBezTo>
                      <a:pt x="959093" y="95112"/>
                      <a:pt x="969759" y="99528"/>
                      <a:pt x="937832" y="67603"/>
                    </a:cubicBezTo>
                    <a:cubicBezTo>
                      <a:pt x="904595" y="-32112"/>
                      <a:pt x="920358" y="-7976"/>
                      <a:pt x="669318" y="53088"/>
                    </a:cubicBezTo>
                    <a:cubicBezTo>
                      <a:pt x="650367" y="57698"/>
                      <a:pt x="665027" y="91870"/>
                      <a:pt x="662061" y="111146"/>
                    </a:cubicBezTo>
                    <a:cubicBezTo>
                      <a:pt x="660185" y="123337"/>
                      <a:pt x="659135" y="135882"/>
                      <a:pt x="654804" y="147431"/>
                    </a:cubicBezTo>
                    <a:cubicBezTo>
                      <a:pt x="651742" y="155598"/>
                      <a:pt x="645739" y="162392"/>
                      <a:pt x="640290" y="169203"/>
                    </a:cubicBezTo>
                    <a:cubicBezTo>
                      <a:pt x="631291" y="180451"/>
                      <a:pt x="616574" y="191946"/>
                      <a:pt x="604004" y="198231"/>
                    </a:cubicBezTo>
                    <a:cubicBezTo>
                      <a:pt x="589130" y="205668"/>
                      <a:pt x="559744" y="209986"/>
                      <a:pt x="545947" y="212746"/>
                    </a:cubicBezTo>
                    <a:cubicBezTo>
                      <a:pt x="538690" y="217584"/>
                      <a:pt x="531976" y="223359"/>
                      <a:pt x="524175" y="227260"/>
                    </a:cubicBezTo>
                    <a:cubicBezTo>
                      <a:pt x="496252" y="241221"/>
                      <a:pt x="442972" y="239920"/>
                      <a:pt x="422575" y="241774"/>
                    </a:cubicBezTo>
                    <a:cubicBezTo>
                      <a:pt x="412899" y="246612"/>
                      <a:pt x="398727" y="246791"/>
                      <a:pt x="393547" y="256288"/>
                    </a:cubicBezTo>
                    <a:cubicBezTo>
                      <a:pt x="375154" y="290009"/>
                      <a:pt x="380637" y="351470"/>
                      <a:pt x="371775" y="386917"/>
                    </a:cubicBezTo>
                    <a:cubicBezTo>
                      <a:pt x="367289" y="404863"/>
                      <a:pt x="335785" y="426387"/>
                      <a:pt x="328232" y="437717"/>
                    </a:cubicBezTo>
                    <a:cubicBezTo>
                      <a:pt x="323394" y="444974"/>
                      <a:pt x="319885" y="453321"/>
                      <a:pt x="313718" y="459488"/>
                    </a:cubicBezTo>
                    <a:cubicBezTo>
                      <a:pt x="307551" y="465655"/>
                      <a:pt x="299520" y="469676"/>
                      <a:pt x="291947" y="474003"/>
                    </a:cubicBezTo>
                    <a:cubicBezTo>
                      <a:pt x="266841" y="488350"/>
                      <a:pt x="265570" y="487633"/>
                      <a:pt x="241147" y="495774"/>
                    </a:cubicBezTo>
                    <a:cubicBezTo>
                      <a:pt x="183090" y="493355"/>
                      <a:pt x="125083" y="488517"/>
                      <a:pt x="66975" y="488517"/>
                    </a:cubicBezTo>
                    <a:cubicBezTo>
                      <a:pt x="45070" y="488517"/>
                      <a:pt x="21254" y="485978"/>
                      <a:pt x="1661" y="495774"/>
                    </a:cubicBezTo>
                    <a:cubicBezTo>
                      <a:pt x="-6140" y="499674"/>
                      <a:pt x="15631" y="506387"/>
                      <a:pt x="23432" y="510288"/>
                    </a:cubicBezTo>
                    <a:cubicBezTo>
                      <a:pt x="30274" y="513709"/>
                      <a:pt x="38362" y="514125"/>
                      <a:pt x="45204" y="517546"/>
                    </a:cubicBezTo>
                    <a:cubicBezTo>
                      <a:pt x="53005" y="521447"/>
                      <a:pt x="58958" y="528624"/>
                      <a:pt x="66975" y="532060"/>
                    </a:cubicBezTo>
                    <a:cubicBezTo>
                      <a:pt x="92767" y="543113"/>
                      <a:pt x="164182" y="545603"/>
                      <a:pt x="175832" y="546574"/>
                    </a:cubicBezTo>
                    <a:lnTo>
                      <a:pt x="270175" y="553831"/>
                    </a:lnTo>
                    <a:cubicBezTo>
                      <a:pt x="275603" y="555188"/>
                      <a:pt x="313534" y="563881"/>
                      <a:pt x="320975" y="568346"/>
                    </a:cubicBezTo>
                    <a:cubicBezTo>
                      <a:pt x="326842" y="571866"/>
                      <a:pt x="329623" y="579340"/>
                      <a:pt x="335490" y="582860"/>
                    </a:cubicBezTo>
                    <a:cubicBezTo>
                      <a:pt x="342049" y="586796"/>
                      <a:pt x="350419" y="586696"/>
                      <a:pt x="357261" y="590117"/>
                    </a:cubicBezTo>
                    <a:cubicBezTo>
                      <a:pt x="365062" y="594018"/>
                      <a:pt x="371775" y="599793"/>
                      <a:pt x="379032" y="604631"/>
                    </a:cubicBezTo>
                    <a:cubicBezTo>
                      <a:pt x="383870" y="616726"/>
                      <a:pt x="389427" y="628558"/>
                      <a:pt x="393547" y="640917"/>
                    </a:cubicBezTo>
                    <a:cubicBezTo>
                      <a:pt x="396701" y="650379"/>
                      <a:pt x="398640" y="660209"/>
                      <a:pt x="400804" y="669946"/>
                    </a:cubicBezTo>
                    <a:cubicBezTo>
                      <a:pt x="406466" y="695425"/>
                      <a:pt x="411379" y="724169"/>
                      <a:pt x="415318" y="749774"/>
                    </a:cubicBezTo>
                    <a:cubicBezTo>
                      <a:pt x="417919" y="766680"/>
                      <a:pt x="417166" y="784347"/>
                      <a:pt x="422575" y="800574"/>
                    </a:cubicBezTo>
                    <a:cubicBezTo>
                      <a:pt x="424739" y="807065"/>
                      <a:pt x="430970" y="812028"/>
                      <a:pt x="437090" y="815088"/>
                    </a:cubicBezTo>
                    <a:cubicBezTo>
                      <a:pt x="450774" y="821930"/>
                      <a:pt x="480632" y="829603"/>
                      <a:pt x="480632" y="829603"/>
                    </a:cubicBezTo>
                    <a:cubicBezTo>
                      <a:pt x="485470" y="834441"/>
                      <a:pt x="489454" y="840322"/>
                      <a:pt x="495147" y="844117"/>
                    </a:cubicBezTo>
                    <a:cubicBezTo>
                      <a:pt x="509664" y="853795"/>
                      <a:pt x="529011" y="861049"/>
                      <a:pt x="545947" y="865888"/>
                    </a:cubicBezTo>
                    <a:cubicBezTo>
                      <a:pt x="555537" y="868628"/>
                      <a:pt x="565385" y="870406"/>
                      <a:pt x="574975" y="873146"/>
                    </a:cubicBezTo>
                    <a:cubicBezTo>
                      <a:pt x="627031" y="888020"/>
                      <a:pt x="559284" y="872910"/>
                      <a:pt x="633032" y="887660"/>
                    </a:cubicBezTo>
                    <a:cubicBezTo>
                      <a:pt x="640289" y="892498"/>
                      <a:pt x="647231" y="897847"/>
                      <a:pt x="654804" y="902174"/>
                    </a:cubicBezTo>
                    <a:cubicBezTo>
                      <a:pt x="664197" y="907541"/>
                      <a:pt x="674831" y="910687"/>
                      <a:pt x="683832" y="916688"/>
                    </a:cubicBezTo>
                    <a:cubicBezTo>
                      <a:pt x="689525" y="920484"/>
                      <a:pt x="693509" y="926365"/>
                      <a:pt x="698347" y="931203"/>
                    </a:cubicBezTo>
                    <a:cubicBezTo>
                      <a:pt x="702404" y="947430"/>
                      <a:pt x="713051" y="993173"/>
                      <a:pt x="720118" y="1003774"/>
                    </a:cubicBezTo>
                    <a:lnTo>
                      <a:pt x="734632" y="1025546"/>
                    </a:lnTo>
                    <a:cubicBezTo>
                      <a:pt x="753857" y="1102437"/>
                      <a:pt x="726503" y="988084"/>
                      <a:pt x="749147" y="1112631"/>
                    </a:cubicBezTo>
                    <a:cubicBezTo>
                      <a:pt x="752730" y="1132340"/>
                      <a:pt x="763016" y="1144992"/>
                      <a:pt x="770918" y="1163431"/>
                    </a:cubicBezTo>
                    <a:cubicBezTo>
                      <a:pt x="773931" y="1170462"/>
                      <a:pt x="774239" y="1178643"/>
                      <a:pt x="778175" y="1185203"/>
                    </a:cubicBezTo>
                    <a:cubicBezTo>
                      <a:pt x="781695" y="1191070"/>
                      <a:pt x="788310" y="1194461"/>
                      <a:pt x="792690" y="1199717"/>
                    </a:cubicBezTo>
                    <a:cubicBezTo>
                      <a:pt x="800433" y="1209009"/>
                      <a:pt x="807204" y="1219070"/>
                      <a:pt x="814461" y="1228746"/>
                    </a:cubicBezTo>
                    <a:cubicBezTo>
                      <a:pt x="835355" y="1291429"/>
                      <a:pt x="800628" y="1207655"/>
                      <a:pt x="850747" y="1257774"/>
                    </a:cubicBezTo>
                    <a:cubicBezTo>
                      <a:pt x="857800" y="1264827"/>
                      <a:pt x="855585" y="1277127"/>
                      <a:pt x="858004" y="1286803"/>
                    </a:cubicBezTo>
                    <a:cubicBezTo>
                      <a:pt x="842754" y="1385928"/>
                      <a:pt x="827766" y="1335184"/>
                      <a:pt x="821718" y="1344860"/>
                    </a:cubicBezTo>
                    <a:close/>
                  </a:path>
                </a:pathLst>
              </a:custGeom>
              <a:solidFill>
                <a:schemeClr val="accent4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200587A3-349F-4F68-B31D-2D373248BC5D}"/>
                  </a:ext>
                </a:extLst>
              </p:cNvPr>
              <p:cNvSpPr/>
              <p:nvPr/>
            </p:nvSpPr>
            <p:spPr>
              <a:xfrm>
                <a:off x="1148510" y="4401572"/>
                <a:ext cx="3284076" cy="1215456"/>
              </a:xfrm>
              <a:custGeom>
                <a:avLst/>
                <a:gdLst>
                  <a:gd name="connsiteX0" fmla="*/ 106725 w 3539354"/>
                  <a:gd name="connsiteY0" fmla="*/ 246742 h 1299028"/>
                  <a:gd name="connsiteX1" fmla="*/ 106725 w 3539354"/>
                  <a:gd name="connsiteY1" fmla="*/ 246742 h 1299028"/>
                  <a:gd name="connsiteX2" fmla="*/ 143011 w 3539354"/>
                  <a:gd name="connsiteY2" fmla="*/ 435428 h 1299028"/>
                  <a:gd name="connsiteX3" fmla="*/ 128497 w 3539354"/>
                  <a:gd name="connsiteY3" fmla="*/ 478971 h 1299028"/>
                  <a:gd name="connsiteX4" fmla="*/ 121240 w 3539354"/>
                  <a:gd name="connsiteY4" fmla="*/ 522514 h 1299028"/>
                  <a:gd name="connsiteX5" fmla="*/ 99468 w 3539354"/>
                  <a:gd name="connsiteY5" fmla="*/ 616857 h 1299028"/>
                  <a:gd name="connsiteX6" fmla="*/ 106725 w 3539354"/>
                  <a:gd name="connsiteY6" fmla="*/ 798285 h 1299028"/>
                  <a:gd name="connsiteX7" fmla="*/ 128497 w 3539354"/>
                  <a:gd name="connsiteY7" fmla="*/ 827314 h 1299028"/>
                  <a:gd name="connsiteX8" fmla="*/ 179297 w 3539354"/>
                  <a:gd name="connsiteY8" fmla="*/ 878114 h 1299028"/>
                  <a:gd name="connsiteX9" fmla="*/ 237354 w 3539354"/>
                  <a:gd name="connsiteY9" fmla="*/ 928914 h 1299028"/>
                  <a:gd name="connsiteX10" fmla="*/ 288154 w 3539354"/>
                  <a:gd name="connsiteY10" fmla="*/ 986971 h 1299028"/>
                  <a:gd name="connsiteX11" fmla="*/ 317183 w 3539354"/>
                  <a:gd name="connsiteY11" fmla="*/ 994228 h 1299028"/>
                  <a:gd name="connsiteX12" fmla="*/ 426040 w 3539354"/>
                  <a:gd name="connsiteY12" fmla="*/ 1052285 h 1299028"/>
                  <a:gd name="connsiteX13" fmla="*/ 476840 w 3539354"/>
                  <a:gd name="connsiteY13" fmla="*/ 1066800 h 1299028"/>
                  <a:gd name="connsiteX14" fmla="*/ 520383 w 3539354"/>
                  <a:gd name="connsiteY14" fmla="*/ 1095828 h 1299028"/>
                  <a:gd name="connsiteX15" fmla="*/ 607468 w 3539354"/>
                  <a:gd name="connsiteY15" fmla="*/ 1103085 h 1299028"/>
                  <a:gd name="connsiteX16" fmla="*/ 643754 w 3539354"/>
                  <a:gd name="connsiteY16" fmla="*/ 1117600 h 1299028"/>
                  <a:gd name="connsiteX17" fmla="*/ 672783 w 3539354"/>
                  <a:gd name="connsiteY17" fmla="*/ 1124857 h 1299028"/>
                  <a:gd name="connsiteX18" fmla="*/ 694554 w 3539354"/>
                  <a:gd name="connsiteY18" fmla="*/ 1139371 h 1299028"/>
                  <a:gd name="connsiteX19" fmla="*/ 759868 w 3539354"/>
                  <a:gd name="connsiteY19" fmla="*/ 1161142 h 1299028"/>
                  <a:gd name="connsiteX20" fmla="*/ 832440 w 3539354"/>
                  <a:gd name="connsiteY20" fmla="*/ 1197428 h 1299028"/>
                  <a:gd name="connsiteX21" fmla="*/ 1057411 w 3539354"/>
                  <a:gd name="connsiteY21" fmla="*/ 1175657 h 1299028"/>
                  <a:gd name="connsiteX22" fmla="*/ 1137240 w 3539354"/>
                  <a:gd name="connsiteY22" fmla="*/ 1153885 h 1299028"/>
                  <a:gd name="connsiteX23" fmla="*/ 1180783 w 3539354"/>
                  <a:gd name="connsiteY23" fmla="*/ 1139371 h 1299028"/>
                  <a:gd name="connsiteX24" fmla="*/ 1224325 w 3539354"/>
                  <a:gd name="connsiteY24" fmla="*/ 1132114 h 1299028"/>
                  <a:gd name="connsiteX25" fmla="*/ 1260611 w 3539354"/>
                  <a:gd name="connsiteY25" fmla="*/ 1117600 h 1299028"/>
                  <a:gd name="connsiteX26" fmla="*/ 1289640 w 3539354"/>
                  <a:gd name="connsiteY26" fmla="*/ 1110342 h 1299028"/>
                  <a:gd name="connsiteX27" fmla="*/ 1492840 w 3539354"/>
                  <a:gd name="connsiteY27" fmla="*/ 1074057 h 1299028"/>
                  <a:gd name="connsiteX28" fmla="*/ 1558154 w 3539354"/>
                  <a:gd name="connsiteY28" fmla="*/ 1045028 h 1299028"/>
                  <a:gd name="connsiteX29" fmla="*/ 1667011 w 3539354"/>
                  <a:gd name="connsiteY29" fmla="*/ 979714 h 1299028"/>
                  <a:gd name="connsiteX30" fmla="*/ 1710554 w 3539354"/>
                  <a:gd name="connsiteY30" fmla="*/ 950685 h 1299028"/>
                  <a:gd name="connsiteX31" fmla="*/ 1732325 w 3539354"/>
                  <a:gd name="connsiteY31" fmla="*/ 936171 h 1299028"/>
                  <a:gd name="connsiteX32" fmla="*/ 1754097 w 3539354"/>
                  <a:gd name="connsiteY32" fmla="*/ 928914 h 1299028"/>
                  <a:gd name="connsiteX33" fmla="*/ 1804897 w 3539354"/>
                  <a:gd name="connsiteY33" fmla="*/ 899885 h 1299028"/>
                  <a:gd name="connsiteX34" fmla="*/ 1826668 w 3539354"/>
                  <a:gd name="connsiteY34" fmla="*/ 892628 h 1299028"/>
                  <a:gd name="connsiteX35" fmla="*/ 1964554 w 3539354"/>
                  <a:gd name="connsiteY35" fmla="*/ 899885 h 1299028"/>
                  <a:gd name="connsiteX36" fmla="*/ 2000840 w 3539354"/>
                  <a:gd name="connsiteY36" fmla="*/ 921657 h 1299028"/>
                  <a:gd name="connsiteX37" fmla="*/ 2029868 w 3539354"/>
                  <a:gd name="connsiteY37" fmla="*/ 943428 h 1299028"/>
                  <a:gd name="connsiteX38" fmla="*/ 2051640 w 3539354"/>
                  <a:gd name="connsiteY38" fmla="*/ 957942 h 1299028"/>
                  <a:gd name="connsiteX39" fmla="*/ 2124211 w 3539354"/>
                  <a:gd name="connsiteY39" fmla="*/ 994228 h 1299028"/>
                  <a:gd name="connsiteX40" fmla="*/ 2153240 w 3539354"/>
                  <a:gd name="connsiteY40" fmla="*/ 1001485 h 1299028"/>
                  <a:gd name="connsiteX41" fmla="*/ 2211297 w 3539354"/>
                  <a:gd name="connsiteY41" fmla="*/ 1023257 h 1299028"/>
                  <a:gd name="connsiteX42" fmla="*/ 2233068 w 3539354"/>
                  <a:gd name="connsiteY42" fmla="*/ 1030514 h 1299028"/>
                  <a:gd name="connsiteX43" fmla="*/ 2269354 w 3539354"/>
                  <a:gd name="connsiteY43" fmla="*/ 1045028 h 1299028"/>
                  <a:gd name="connsiteX44" fmla="*/ 2320154 w 3539354"/>
                  <a:gd name="connsiteY44" fmla="*/ 1052285 h 1299028"/>
                  <a:gd name="connsiteX45" fmla="*/ 2472554 w 3539354"/>
                  <a:gd name="connsiteY45" fmla="*/ 1037771 h 1299028"/>
                  <a:gd name="connsiteX46" fmla="*/ 2494325 w 3539354"/>
                  <a:gd name="connsiteY46" fmla="*/ 1030514 h 1299028"/>
                  <a:gd name="connsiteX47" fmla="*/ 2545125 w 3539354"/>
                  <a:gd name="connsiteY47" fmla="*/ 1052285 h 1299028"/>
                  <a:gd name="connsiteX48" fmla="*/ 2624954 w 3539354"/>
                  <a:gd name="connsiteY48" fmla="*/ 1095828 h 1299028"/>
                  <a:gd name="connsiteX49" fmla="*/ 2690268 w 3539354"/>
                  <a:gd name="connsiteY49" fmla="*/ 1153885 h 1299028"/>
                  <a:gd name="connsiteX50" fmla="*/ 2719297 w 3539354"/>
                  <a:gd name="connsiteY50" fmla="*/ 1190171 h 1299028"/>
                  <a:gd name="connsiteX51" fmla="*/ 2777354 w 3539354"/>
                  <a:gd name="connsiteY51" fmla="*/ 1204685 h 1299028"/>
                  <a:gd name="connsiteX52" fmla="*/ 2806383 w 3539354"/>
                  <a:gd name="connsiteY52" fmla="*/ 1226457 h 1299028"/>
                  <a:gd name="connsiteX53" fmla="*/ 2878954 w 3539354"/>
                  <a:gd name="connsiteY53" fmla="*/ 1255485 h 1299028"/>
                  <a:gd name="connsiteX54" fmla="*/ 2937011 w 3539354"/>
                  <a:gd name="connsiteY54" fmla="*/ 1262742 h 1299028"/>
                  <a:gd name="connsiteX55" fmla="*/ 3002325 w 3539354"/>
                  <a:gd name="connsiteY55" fmla="*/ 1284514 h 1299028"/>
                  <a:gd name="connsiteX56" fmla="*/ 3045868 w 3539354"/>
                  <a:gd name="connsiteY56" fmla="*/ 1299028 h 1299028"/>
                  <a:gd name="connsiteX57" fmla="*/ 3103925 w 3539354"/>
                  <a:gd name="connsiteY57" fmla="*/ 1291771 h 1299028"/>
                  <a:gd name="connsiteX58" fmla="*/ 3132954 w 3539354"/>
                  <a:gd name="connsiteY58" fmla="*/ 1284514 h 1299028"/>
                  <a:gd name="connsiteX59" fmla="*/ 3147468 w 3539354"/>
                  <a:gd name="connsiteY59" fmla="*/ 1255485 h 1299028"/>
                  <a:gd name="connsiteX60" fmla="*/ 3176497 w 3539354"/>
                  <a:gd name="connsiteY60" fmla="*/ 1233714 h 1299028"/>
                  <a:gd name="connsiteX61" fmla="*/ 3234554 w 3539354"/>
                  <a:gd name="connsiteY61" fmla="*/ 1146628 h 1299028"/>
                  <a:gd name="connsiteX62" fmla="*/ 3270840 w 3539354"/>
                  <a:gd name="connsiteY62" fmla="*/ 1081314 h 1299028"/>
                  <a:gd name="connsiteX63" fmla="*/ 3278097 w 3539354"/>
                  <a:gd name="connsiteY63" fmla="*/ 1059542 h 1299028"/>
                  <a:gd name="connsiteX64" fmla="*/ 3307125 w 3539354"/>
                  <a:gd name="connsiteY64" fmla="*/ 1037771 h 1299028"/>
                  <a:gd name="connsiteX65" fmla="*/ 3314383 w 3539354"/>
                  <a:gd name="connsiteY65" fmla="*/ 1016000 h 1299028"/>
                  <a:gd name="connsiteX66" fmla="*/ 3357925 w 3539354"/>
                  <a:gd name="connsiteY66" fmla="*/ 994228 h 1299028"/>
                  <a:gd name="connsiteX67" fmla="*/ 3423240 w 3539354"/>
                  <a:gd name="connsiteY67" fmla="*/ 972457 h 1299028"/>
                  <a:gd name="connsiteX68" fmla="*/ 3452268 w 3539354"/>
                  <a:gd name="connsiteY68" fmla="*/ 965200 h 1299028"/>
                  <a:gd name="connsiteX69" fmla="*/ 3474040 w 3539354"/>
                  <a:gd name="connsiteY69" fmla="*/ 957942 h 1299028"/>
                  <a:gd name="connsiteX70" fmla="*/ 3539354 w 3539354"/>
                  <a:gd name="connsiteY70" fmla="*/ 950685 h 1299028"/>
                  <a:gd name="connsiteX71" fmla="*/ 3517583 w 3539354"/>
                  <a:gd name="connsiteY71" fmla="*/ 907142 h 1299028"/>
                  <a:gd name="connsiteX72" fmla="*/ 3481297 w 3539354"/>
                  <a:gd name="connsiteY72" fmla="*/ 856342 h 1299028"/>
                  <a:gd name="connsiteX73" fmla="*/ 3459525 w 3539354"/>
                  <a:gd name="connsiteY73" fmla="*/ 849085 h 1299028"/>
                  <a:gd name="connsiteX74" fmla="*/ 3445011 w 3539354"/>
                  <a:gd name="connsiteY74" fmla="*/ 812800 h 1299028"/>
                  <a:gd name="connsiteX75" fmla="*/ 3430497 w 3539354"/>
                  <a:gd name="connsiteY75" fmla="*/ 798285 h 1299028"/>
                  <a:gd name="connsiteX76" fmla="*/ 3415983 w 3539354"/>
                  <a:gd name="connsiteY76" fmla="*/ 747485 h 1299028"/>
                  <a:gd name="connsiteX77" fmla="*/ 3379697 w 3539354"/>
                  <a:gd name="connsiteY77" fmla="*/ 696685 h 1299028"/>
                  <a:gd name="connsiteX78" fmla="*/ 3372440 w 3539354"/>
                  <a:gd name="connsiteY78" fmla="*/ 667657 h 1299028"/>
                  <a:gd name="connsiteX79" fmla="*/ 3357925 w 3539354"/>
                  <a:gd name="connsiteY79" fmla="*/ 653142 h 1299028"/>
                  <a:gd name="connsiteX80" fmla="*/ 3314383 w 3539354"/>
                  <a:gd name="connsiteY80" fmla="*/ 624114 h 1299028"/>
                  <a:gd name="connsiteX81" fmla="*/ 3278097 w 3539354"/>
                  <a:gd name="connsiteY81" fmla="*/ 595085 h 1299028"/>
                  <a:gd name="connsiteX82" fmla="*/ 3241811 w 3539354"/>
                  <a:gd name="connsiteY82" fmla="*/ 558800 h 1299028"/>
                  <a:gd name="connsiteX83" fmla="*/ 3220040 w 3539354"/>
                  <a:gd name="connsiteY83" fmla="*/ 551542 h 1299028"/>
                  <a:gd name="connsiteX84" fmla="*/ 3176497 w 3539354"/>
                  <a:gd name="connsiteY84" fmla="*/ 522514 h 1299028"/>
                  <a:gd name="connsiteX85" fmla="*/ 3154725 w 3539354"/>
                  <a:gd name="connsiteY85" fmla="*/ 508000 h 1299028"/>
                  <a:gd name="connsiteX86" fmla="*/ 3132954 w 3539354"/>
                  <a:gd name="connsiteY86" fmla="*/ 500742 h 1299028"/>
                  <a:gd name="connsiteX87" fmla="*/ 3096668 w 3539354"/>
                  <a:gd name="connsiteY87" fmla="*/ 471714 h 1299028"/>
                  <a:gd name="connsiteX88" fmla="*/ 3074897 w 3539354"/>
                  <a:gd name="connsiteY88" fmla="*/ 457200 h 1299028"/>
                  <a:gd name="connsiteX89" fmla="*/ 3060383 w 3539354"/>
                  <a:gd name="connsiteY89" fmla="*/ 442685 h 1299028"/>
                  <a:gd name="connsiteX90" fmla="*/ 3031354 w 3539354"/>
                  <a:gd name="connsiteY90" fmla="*/ 428171 h 1299028"/>
                  <a:gd name="connsiteX91" fmla="*/ 3016840 w 3539354"/>
                  <a:gd name="connsiteY91" fmla="*/ 406400 h 1299028"/>
                  <a:gd name="connsiteX92" fmla="*/ 2951525 w 3539354"/>
                  <a:gd name="connsiteY92" fmla="*/ 355600 h 1299028"/>
                  <a:gd name="connsiteX93" fmla="*/ 2937011 w 3539354"/>
                  <a:gd name="connsiteY93" fmla="*/ 333828 h 1299028"/>
                  <a:gd name="connsiteX94" fmla="*/ 2915240 w 3539354"/>
                  <a:gd name="connsiteY94" fmla="*/ 297542 h 1299028"/>
                  <a:gd name="connsiteX95" fmla="*/ 2893468 w 3539354"/>
                  <a:gd name="connsiteY95" fmla="*/ 275771 h 1299028"/>
                  <a:gd name="connsiteX96" fmla="*/ 2857183 w 3539354"/>
                  <a:gd name="connsiteY96" fmla="*/ 239485 h 1299028"/>
                  <a:gd name="connsiteX97" fmla="*/ 2842668 w 3539354"/>
                  <a:gd name="connsiteY97" fmla="*/ 203200 h 1299028"/>
                  <a:gd name="connsiteX98" fmla="*/ 2835411 w 3539354"/>
                  <a:gd name="connsiteY98" fmla="*/ 181428 h 1299028"/>
                  <a:gd name="connsiteX99" fmla="*/ 2777354 w 3539354"/>
                  <a:gd name="connsiteY99" fmla="*/ 137885 h 1299028"/>
                  <a:gd name="connsiteX100" fmla="*/ 2755583 w 3539354"/>
                  <a:gd name="connsiteY100" fmla="*/ 123371 h 1299028"/>
                  <a:gd name="connsiteX101" fmla="*/ 2704783 w 3539354"/>
                  <a:gd name="connsiteY101" fmla="*/ 116114 h 1299028"/>
                  <a:gd name="connsiteX102" fmla="*/ 2675754 w 3539354"/>
                  <a:gd name="connsiteY102" fmla="*/ 87085 h 1299028"/>
                  <a:gd name="connsiteX103" fmla="*/ 2668497 w 3539354"/>
                  <a:gd name="connsiteY103" fmla="*/ 65314 h 1299028"/>
                  <a:gd name="connsiteX104" fmla="*/ 2624954 w 3539354"/>
                  <a:gd name="connsiteY104" fmla="*/ 36285 h 1299028"/>
                  <a:gd name="connsiteX105" fmla="*/ 2603183 w 3539354"/>
                  <a:gd name="connsiteY105" fmla="*/ 21771 h 1299028"/>
                  <a:gd name="connsiteX106" fmla="*/ 2588668 w 3539354"/>
                  <a:gd name="connsiteY106" fmla="*/ 7257 h 1299028"/>
                  <a:gd name="connsiteX107" fmla="*/ 2566897 w 3539354"/>
                  <a:gd name="connsiteY107" fmla="*/ 0 h 1299028"/>
                  <a:gd name="connsiteX108" fmla="*/ 2450783 w 3539354"/>
                  <a:gd name="connsiteY108" fmla="*/ 14514 h 1299028"/>
                  <a:gd name="connsiteX109" fmla="*/ 2436268 w 3539354"/>
                  <a:gd name="connsiteY109" fmla="*/ 29028 h 1299028"/>
                  <a:gd name="connsiteX110" fmla="*/ 2370954 w 3539354"/>
                  <a:gd name="connsiteY110" fmla="*/ 36285 h 1299028"/>
                  <a:gd name="connsiteX111" fmla="*/ 2356440 w 3539354"/>
                  <a:gd name="connsiteY111" fmla="*/ 50800 h 1299028"/>
                  <a:gd name="connsiteX112" fmla="*/ 2334668 w 3539354"/>
                  <a:gd name="connsiteY112" fmla="*/ 58057 h 1299028"/>
                  <a:gd name="connsiteX113" fmla="*/ 2320154 w 3539354"/>
                  <a:gd name="connsiteY113" fmla="*/ 79828 h 1299028"/>
                  <a:gd name="connsiteX114" fmla="*/ 2298383 w 3539354"/>
                  <a:gd name="connsiteY114" fmla="*/ 101600 h 1299028"/>
                  <a:gd name="connsiteX115" fmla="*/ 2291125 w 3539354"/>
                  <a:gd name="connsiteY115" fmla="*/ 130628 h 1299028"/>
                  <a:gd name="connsiteX116" fmla="*/ 2269354 w 3539354"/>
                  <a:gd name="connsiteY116" fmla="*/ 159657 h 1299028"/>
                  <a:gd name="connsiteX117" fmla="*/ 2254840 w 3539354"/>
                  <a:gd name="connsiteY117" fmla="*/ 181428 h 1299028"/>
                  <a:gd name="connsiteX118" fmla="*/ 2218554 w 3539354"/>
                  <a:gd name="connsiteY118" fmla="*/ 217714 h 1299028"/>
                  <a:gd name="connsiteX119" fmla="*/ 2182268 w 3539354"/>
                  <a:gd name="connsiteY119" fmla="*/ 261257 h 1299028"/>
                  <a:gd name="connsiteX120" fmla="*/ 2167754 w 3539354"/>
                  <a:gd name="connsiteY120" fmla="*/ 283028 h 1299028"/>
                  <a:gd name="connsiteX121" fmla="*/ 2145983 w 3539354"/>
                  <a:gd name="connsiteY121" fmla="*/ 290285 h 1299028"/>
                  <a:gd name="connsiteX122" fmla="*/ 2000840 w 3539354"/>
                  <a:gd name="connsiteY122" fmla="*/ 297542 h 1299028"/>
                  <a:gd name="connsiteX123" fmla="*/ 1950040 w 3539354"/>
                  <a:gd name="connsiteY123" fmla="*/ 326571 h 1299028"/>
                  <a:gd name="connsiteX124" fmla="*/ 1935525 w 3539354"/>
                  <a:gd name="connsiteY124" fmla="*/ 341085 h 1299028"/>
                  <a:gd name="connsiteX125" fmla="*/ 1906497 w 3539354"/>
                  <a:gd name="connsiteY125" fmla="*/ 355600 h 1299028"/>
                  <a:gd name="connsiteX126" fmla="*/ 1884725 w 3539354"/>
                  <a:gd name="connsiteY126" fmla="*/ 377371 h 1299028"/>
                  <a:gd name="connsiteX127" fmla="*/ 1848440 w 3539354"/>
                  <a:gd name="connsiteY127" fmla="*/ 384628 h 1299028"/>
                  <a:gd name="connsiteX128" fmla="*/ 1833925 w 3539354"/>
                  <a:gd name="connsiteY128" fmla="*/ 399142 h 1299028"/>
                  <a:gd name="connsiteX129" fmla="*/ 1812154 w 3539354"/>
                  <a:gd name="connsiteY129" fmla="*/ 406400 h 1299028"/>
                  <a:gd name="connsiteX130" fmla="*/ 1804897 w 3539354"/>
                  <a:gd name="connsiteY130" fmla="*/ 428171 h 1299028"/>
                  <a:gd name="connsiteX131" fmla="*/ 1783125 w 3539354"/>
                  <a:gd name="connsiteY131" fmla="*/ 442685 h 1299028"/>
                  <a:gd name="connsiteX132" fmla="*/ 1746840 w 3539354"/>
                  <a:gd name="connsiteY132" fmla="*/ 471714 h 1299028"/>
                  <a:gd name="connsiteX133" fmla="*/ 1681525 w 3539354"/>
                  <a:gd name="connsiteY133" fmla="*/ 413657 h 1299028"/>
                  <a:gd name="connsiteX134" fmla="*/ 1659754 w 3539354"/>
                  <a:gd name="connsiteY134" fmla="*/ 391885 h 1299028"/>
                  <a:gd name="connsiteX135" fmla="*/ 1608954 w 3539354"/>
                  <a:gd name="connsiteY135" fmla="*/ 377371 h 1299028"/>
                  <a:gd name="connsiteX136" fmla="*/ 1558154 w 3539354"/>
                  <a:gd name="connsiteY136" fmla="*/ 348342 h 1299028"/>
                  <a:gd name="connsiteX137" fmla="*/ 1507354 w 3539354"/>
                  <a:gd name="connsiteY137" fmla="*/ 333828 h 1299028"/>
                  <a:gd name="connsiteX138" fmla="*/ 1485583 w 3539354"/>
                  <a:gd name="connsiteY138" fmla="*/ 326571 h 1299028"/>
                  <a:gd name="connsiteX139" fmla="*/ 1442040 w 3539354"/>
                  <a:gd name="connsiteY139" fmla="*/ 304800 h 1299028"/>
                  <a:gd name="connsiteX140" fmla="*/ 1427525 w 3539354"/>
                  <a:gd name="connsiteY140" fmla="*/ 290285 h 1299028"/>
                  <a:gd name="connsiteX141" fmla="*/ 1383983 w 3539354"/>
                  <a:gd name="connsiteY141" fmla="*/ 254000 h 1299028"/>
                  <a:gd name="connsiteX142" fmla="*/ 1354954 w 3539354"/>
                  <a:gd name="connsiteY142" fmla="*/ 210457 h 1299028"/>
                  <a:gd name="connsiteX143" fmla="*/ 1318668 w 3539354"/>
                  <a:gd name="connsiteY143" fmla="*/ 174171 h 1299028"/>
                  <a:gd name="connsiteX144" fmla="*/ 1304154 w 3539354"/>
                  <a:gd name="connsiteY144" fmla="*/ 152400 h 1299028"/>
                  <a:gd name="connsiteX145" fmla="*/ 1289640 w 3539354"/>
                  <a:gd name="connsiteY145" fmla="*/ 116114 h 1299028"/>
                  <a:gd name="connsiteX146" fmla="*/ 1260611 w 3539354"/>
                  <a:gd name="connsiteY146" fmla="*/ 87085 h 1299028"/>
                  <a:gd name="connsiteX147" fmla="*/ 1253354 w 3539354"/>
                  <a:gd name="connsiteY147" fmla="*/ 65314 h 1299028"/>
                  <a:gd name="connsiteX148" fmla="*/ 1231583 w 3539354"/>
                  <a:gd name="connsiteY148" fmla="*/ 50800 h 1299028"/>
                  <a:gd name="connsiteX149" fmla="*/ 1195297 w 3539354"/>
                  <a:gd name="connsiteY149" fmla="*/ 21771 h 1299028"/>
                  <a:gd name="connsiteX150" fmla="*/ 1137240 w 3539354"/>
                  <a:gd name="connsiteY150" fmla="*/ 29028 h 1299028"/>
                  <a:gd name="connsiteX151" fmla="*/ 1122725 w 3539354"/>
                  <a:gd name="connsiteY151" fmla="*/ 43542 h 1299028"/>
                  <a:gd name="connsiteX152" fmla="*/ 1100954 w 3539354"/>
                  <a:gd name="connsiteY152" fmla="*/ 58057 h 1299028"/>
                  <a:gd name="connsiteX153" fmla="*/ 1086440 w 3539354"/>
                  <a:gd name="connsiteY153" fmla="*/ 79828 h 1299028"/>
                  <a:gd name="connsiteX154" fmla="*/ 1035640 w 3539354"/>
                  <a:gd name="connsiteY154" fmla="*/ 94342 h 1299028"/>
                  <a:gd name="connsiteX155" fmla="*/ 955811 w 3539354"/>
                  <a:gd name="connsiteY155" fmla="*/ 116114 h 1299028"/>
                  <a:gd name="connsiteX156" fmla="*/ 919525 w 3539354"/>
                  <a:gd name="connsiteY156" fmla="*/ 145142 h 1299028"/>
                  <a:gd name="connsiteX157" fmla="*/ 854211 w 3539354"/>
                  <a:gd name="connsiteY157" fmla="*/ 188685 h 1299028"/>
                  <a:gd name="connsiteX158" fmla="*/ 825183 w 3539354"/>
                  <a:gd name="connsiteY158" fmla="*/ 203200 h 1299028"/>
                  <a:gd name="connsiteX159" fmla="*/ 781640 w 3539354"/>
                  <a:gd name="connsiteY159" fmla="*/ 217714 h 1299028"/>
                  <a:gd name="connsiteX160" fmla="*/ 745354 w 3539354"/>
                  <a:gd name="connsiteY160" fmla="*/ 239485 h 1299028"/>
                  <a:gd name="connsiteX161" fmla="*/ 694554 w 3539354"/>
                  <a:gd name="connsiteY161" fmla="*/ 254000 h 1299028"/>
                  <a:gd name="connsiteX162" fmla="*/ 621983 w 3539354"/>
                  <a:gd name="connsiteY162" fmla="*/ 283028 h 1299028"/>
                  <a:gd name="connsiteX163" fmla="*/ 426040 w 3539354"/>
                  <a:gd name="connsiteY163" fmla="*/ 275771 h 1299028"/>
                  <a:gd name="connsiteX164" fmla="*/ 389754 w 3539354"/>
                  <a:gd name="connsiteY164" fmla="*/ 224971 h 1299028"/>
                  <a:gd name="connsiteX165" fmla="*/ 382497 w 3539354"/>
                  <a:gd name="connsiteY165" fmla="*/ 203200 h 1299028"/>
                  <a:gd name="connsiteX166" fmla="*/ 360725 w 3539354"/>
                  <a:gd name="connsiteY166" fmla="*/ 188685 h 1299028"/>
                  <a:gd name="connsiteX167" fmla="*/ 338954 w 3539354"/>
                  <a:gd name="connsiteY167" fmla="*/ 181428 h 1299028"/>
                  <a:gd name="connsiteX168" fmla="*/ 309925 w 3539354"/>
                  <a:gd name="connsiteY168" fmla="*/ 166914 h 1299028"/>
                  <a:gd name="connsiteX169" fmla="*/ 215583 w 3539354"/>
                  <a:gd name="connsiteY169" fmla="*/ 145142 h 1299028"/>
                  <a:gd name="connsiteX170" fmla="*/ 143011 w 3539354"/>
                  <a:gd name="connsiteY170" fmla="*/ 130628 h 1299028"/>
                  <a:gd name="connsiteX171" fmla="*/ 41411 w 3539354"/>
                  <a:gd name="connsiteY171" fmla="*/ 79828 h 1299028"/>
                  <a:gd name="connsiteX172" fmla="*/ 26897 w 3539354"/>
                  <a:gd name="connsiteY172" fmla="*/ 203200 h 1299028"/>
                  <a:gd name="connsiteX173" fmla="*/ 63183 w 3539354"/>
                  <a:gd name="connsiteY173" fmla="*/ 217714 h 1299028"/>
                  <a:gd name="connsiteX174" fmla="*/ 84954 w 3539354"/>
                  <a:gd name="connsiteY174" fmla="*/ 232228 h 1299028"/>
                  <a:gd name="connsiteX175" fmla="*/ 106725 w 3539354"/>
                  <a:gd name="connsiteY175" fmla="*/ 246742 h 1299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</a:cxnLst>
                <a:rect l="l" t="t" r="r" b="b"/>
                <a:pathLst>
                  <a:path w="3539354" h="1299028">
                    <a:moveTo>
                      <a:pt x="106725" y="246742"/>
                    </a:moveTo>
                    <a:lnTo>
                      <a:pt x="106725" y="246742"/>
                    </a:lnTo>
                    <a:cubicBezTo>
                      <a:pt x="118820" y="309637"/>
                      <a:pt x="137033" y="371660"/>
                      <a:pt x="143011" y="435428"/>
                    </a:cubicBezTo>
                    <a:cubicBezTo>
                      <a:pt x="144439" y="450661"/>
                      <a:pt x="132208" y="464128"/>
                      <a:pt x="128497" y="478971"/>
                    </a:cubicBezTo>
                    <a:cubicBezTo>
                      <a:pt x="124928" y="493246"/>
                      <a:pt x="124126" y="508085"/>
                      <a:pt x="121240" y="522514"/>
                    </a:cubicBezTo>
                    <a:cubicBezTo>
                      <a:pt x="112905" y="564190"/>
                      <a:pt x="108403" y="581117"/>
                      <a:pt x="99468" y="616857"/>
                    </a:cubicBezTo>
                    <a:cubicBezTo>
                      <a:pt x="101887" y="677333"/>
                      <a:pt x="98455" y="738328"/>
                      <a:pt x="106725" y="798285"/>
                    </a:cubicBezTo>
                    <a:cubicBezTo>
                      <a:pt x="108378" y="810267"/>
                      <a:pt x="120361" y="818364"/>
                      <a:pt x="128497" y="827314"/>
                    </a:cubicBezTo>
                    <a:cubicBezTo>
                      <a:pt x="144606" y="845034"/>
                      <a:pt x="160597" y="863154"/>
                      <a:pt x="179297" y="878114"/>
                    </a:cubicBezTo>
                    <a:cubicBezTo>
                      <a:pt x="203026" y="897097"/>
                      <a:pt x="218261" y="907093"/>
                      <a:pt x="237354" y="928914"/>
                    </a:cubicBezTo>
                    <a:cubicBezTo>
                      <a:pt x="242396" y="934677"/>
                      <a:pt x="275571" y="979781"/>
                      <a:pt x="288154" y="986971"/>
                    </a:cubicBezTo>
                    <a:cubicBezTo>
                      <a:pt x="296814" y="991919"/>
                      <a:pt x="307507" y="991809"/>
                      <a:pt x="317183" y="994228"/>
                    </a:cubicBezTo>
                    <a:cubicBezTo>
                      <a:pt x="368775" y="1026473"/>
                      <a:pt x="372095" y="1032669"/>
                      <a:pt x="426040" y="1052285"/>
                    </a:cubicBezTo>
                    <a:cubicBezTo>
                      <a:pt x="436926" y="1056244"/>
                      <a:pt x="465213" y="1060341"/>
                      <a:pt x="476840" y="1066800"/>
                    </a:cubicBezTo>
                    <a:cubicBezTo>
                      <a:pt x="492089" y="1075272"/>
                      <a:pt x="503575" y="1091159"/>
                      <a:pt x="520383" y="1095828"/>
                    </a:cubicBezTo>
                    <a:cubicBezTo>
                      <a:pt x="548449" y="1103624"/>
                      <a:pt x="578440" y="1100666"/>
                      <a:pt x="607468" y="1103085"/>
                    </a:cubicBezTo>
                    <a:cubicBezTo>
                      <a:pt x="619563" y="1107923"/>
                      <a:pt x="631395" y="1113480"/>
                      <a:pt x="643754" y="1117600"/>
                    </a:cubicBezTo>
                    <a:cubicBezTo>
                      <a:pt x="653216" y="1120754"/>
                      <a:pt x="663615" y="1120928"/>
                      <a:pt x="672783" y="1124857"/>
                    </a:cubicBezTo>
                    <a:cubicBezTo>
                      <a:pt x="680800" y="1128293"/>
                      <a:pt x="686537" y="1135935"/>
                      <a:pt x="694554" y="1139371"/>
                    </a:cubicBezTo>
                    <a:cubicBezTo>
                      <a:pt x="756477" y="1165909"/>
                      <a:pt x="687867" y="1121868"/>
                      <a:pt x="759868" y="1161142"/>
                    </a:cubicBezTo>
                    <a:cubicBezTo>
                      <a:pt x="832978" y="1201020"/>
                      <a:pt x="774327" y="1182900"/>
                      <a:pt x="832440" y="1197428"/>
                    </a:cubicBezTo>
                    <a:cubicBezTo>
                      <a:pt x="840145" y="1196812"/>
                      <a:pt x="999716" y="1189232"/>
                      <a:pt x="1057411" y="1175657"/>
                    </a:cubicBezTo>
                    <a:cubicBezTo>
                      <a:pt x="1084259" y="1169340"/>
                      <a:pt x="1110779" y="1161668"/>
                      <a:pt x="1137240" y="1153885"/>
                    </a:cubicBezTo>
                    <a:cubicBezTo>
                      <a:pt x="1151918" y="1149568"/>
                      <a:pt x="1165940" y="1143082"/>
                      <a:pt x="1180783" y="1139371"/>
                    </a:cubicBezTo>
                    <a:cubicBezTo>
                      <a:pt x="1195058" y="1135802"/>
                      <a:pt x="1209811" y="1134533"/>
                      <a:pt x="1224325" y="1132114"/>
                    </a:cubicBezTo>
                    <a:cubicBezTo>
                      <a:pt x="1236420" y="1127276"/>
                      <a:pt x="1248252" y="1121720"/>
                      <a:pt x="1260611" y="1117600"/>
                    </a:cubicBezTo>
                    <a:cubicBezTo>
                      <a:pt x="1270073" y="1114446"/>
                      <a:pt x="1279893" y="1112461"/>
                      <a:pt x="1289640" y="1110342"/>
                    </a:cubicBezTo>
                    <a:cubicBezTo>
                      <a:pt x="1438663" y="1077945"/>
                      <a:pt x="1385646" y="1085967"/>
                      <a:pt x="1492840" y="1074057"/>
                    </a:cubicBezTo>
                    <a:cubicBezTo>
                      <a:pt x="1514611" y="1064381"/>
                      <a:pt x="1537724" y="1057286"/>
                      <a:pt x="1558154" y="1045028"/>
                    </a:cubicBezTo>
                    <a:cubicBezTo>
                      <a:pt x="1678009" y="973115"/>
                      <a:pt x="1596375" y="997373"/>
                      <a:pt x="1667011" y="979714"/>
                    </a:cubicBezTo>
                    <a:lnTo>
                      <a:pt x="1710554" y="950685"/>
                    </a:lnTo>
                    <a:cubicBezTo>
                      <a:pt x="1717811" y="945847"/>
                      <a:pt x="1724051" y="938929"/>
                      <a:pt x="1732325" y="936171"/>
                    </a:cubicBezTo>
                    <a:lnTo>
                      <a:pt x="1754097" y="928914"/>
                    </a:lnTo>
                    <a:cubicBezTo>
                      <a:pt x="1775961" y="914338"/>
                      <a:pt x="1779117" y="910934"/>
                      <a:pt x="1804897" y="899885"/>
                    </a:cubicBezTo>
                    <a:cubicBezTo>
                      <a:pt x="1811928" y="896872"/>
                      <a:pt x="1819411" y="895047"/>
                      <a:pt x="1826668" y="892628"/>
                    </a:cubicBezTo>
                    <a:cubicBezTo>
                      <a:pt x="1872630" y="895047"/>
                      <a:pt x="1919155" y="892318"/>
                      <a:pt x="1964554" y="899885"/>
                    </a:cubicBezTo>
                    <a:cubicBezTo>
                      <a:pt x="1978468" y="902204"/>
                      <a:pt x="1989104" y="913833"/>
                      <a:pt x="2000840" y="921657"/>
                    </a:cubicBezTo>
                    <a:cubicBezTo>
                      <a:pt x="2010904" y="928366"/>
                      <a:pt x="2020026" y="936398"/>
                      <a:pt x="2029868" y="943428"/>
                    </a:cubicBezTo>
                    <a:cubicBezTo>
                      <a:pt x="2036966" y="948498"/>
                      <a:pt x="2044383" y="953104"/>
                      <a:pt x="2051640" y="957942"/>
                    </a:cubicBezTo>
                    <a:cubicBezTo>
                      <a:pt x="2077219" y="996312"/>
                      <a:pt x="2057692" y="977599"/>
                      <a:pt x="2124211" y="994228"/>
                    </a:cubicBezTo>
                    <a:lnTo>
                      <a:pt x="2153240" y="1001485"/>
                    </a:lnTo>
                    <a:cubicBezTo>
                      <a:pt x="2189078" y="1025379"/>
                      <a:pt x="2161078" y="1010703"/>
                      <a:pt x="2211297" y="1023257"/>
                    </a:cubicBezTo>
                    <a:cubicBezTo>
                      <a:pt x="2218718" y="1025112"/>
                      <a:pt x="2225905" y="1027828"/>
                      <a:pt x="2233068" y="1030514"/>
                    </a:cubicBezTo>
                    <a:cubicBezTo>
                      <a:pt x="2245266" y="1035088"/>
                      <a:pt x="2256716" y="1041869"/>
                      <a:pt x="2269354" y="1045028"/>
                    </a:cubicBezTo>
                    <a:cubicBezTo>
                      <a:pt x="2285949" y="1049177"/>
                      <a:pt x="2303221" y="1049866"/>
                      <a:pt x="2320154" y="1052285"/>
                    </a:cubicBezTo>
                    <a:cubicBezTo>
                      <a:pt x="2370954" y="1047447"/>
                      <a:pt x="2421918" y="1044100"/>
                      <a:pt x="2472554" y="1037771"/>
                    </a:cubicBezTo>
                    <a:cubicBezTo>
                      <a:pt x="2480144" y="1036822"/>
                      <a:pt x="2486824" y="1029014"/>
                      <a:pt x="2494325" y="1030514"/>
                    </a:cubicBezTo>
                    <a:cubicBezTo>
                      <a:pt x="2512390" y="1034127"/>
                      <a:pt x="2528398" y="1044565"/>
                      <a:pt x="2545125" y="1052285"/>
                    </a:cubicBezTo>
                    <a:cubicBezTo>
                      <a:pt x="2585678" y="1071002"/>
                      <a:pt x="2588318" y="1073847"/>
                      <a:pt x="2624954" y="1095828"/>
                    </a:cubicBezTo>
                    <a:cubicBezTo>
                      <a:pt x="2706342" y="1197562"/>
                      <a:pt x="2601046" y="1074576"/>
                      <a:pt x="2690268" y="1153885"/>
                    </a:cubicBezTo>
                    <a:cubicBezTo>
                      <a:pt x="2701845" y="1164176"/>
                      <a:pt x="2707536" y="1180090"/>
                      <a:pt x="2719297" y="1190171"/>
                    </a:cubicBezTo>
                    <a:cubicBezTo>
                      <a:pt x="2726089" y="1195993"/>
                      <a:pt x="2776590" y="1204532"/>
                      <a:pt x="2777354" y="1204685"/>
                    </a:cubicBezTo>
                    <a:cubicBezTo>
                      <a:pt x="2787030" y="1211942"/>
                      <a:pt x="2796126" y="1220046"/>
                      <a:pt x="2806383" y="1226457"/>
                    </a:cubicBezTo>
                    <a:cubicBezTo>
                      <a:pt x="2822565" y="1236571"/>
                      <a:pt x="2862668" y="1253449"/>
                      <a:pt x="2878954" y="1255485"/>
                    </a:cubicBezTo>
                    <a:lnTo>
                      <a:pt x="2937011" y="1262742"/>
                    </a:lnTo>
                    <a:cubicBezTo>
                      <a:pt x="2989841" y="1275951"/>
                      <a:pt x="2942199" y="1262650"/>
                      <a:pt x="3002325" y="1284514"/>
                    </a:cubicBezTo>
                    <a:cubicBezTo>
                      <a:pt x="3016703" y="1289742"/>
                      <a:pt x="3045868" y="1299028"/>
                      <a:pt x="3045868" y="1299028"/>
                    </a:cubicBezTo>
                    <a:cubicBezTo>
                      <a:pt x="3065220" y="1296609"/>
                      <a:pt x="3084687" y="1294977"/>
                      <a:pt x="3103925" y="1291771"/>
                    </a:cubicBezTo>
                    <a:cubicBezTo>
                      <a:pt x="3113763" y="1290131"/>
                      <a:pt x="3125292" y="1290899"/>
                      <a:pt x="3132954" y="1284514"/>
                    </a:cubicBezTo>
                    <a:cubicBezTo>
                      <a:pt x="3141265" y="1277588"/>
                      <a:pt x="3140427" y="1263699"/>
                      <a:pt x="3147468" y="1255485"/>
                    </a:cubicBezTo>
                    <a:cubicBezTo>
                      <a:pt x="3155340" y="1246302"/>
                      <a:pt x="3166821" y="1240971"/>
                      <a:pt x="3176497" y="1233714"/>
                    </a:cubicBezTo>
                    <a:cubicBezTo>
                      <a:pt x="3216684" y="1153341"/>
                      <a:pt x="3190279" y="1176144"/>
                      <a:pt x="3234554" y="1146628"/>
                    </a:cubicBezTo>
                    <a:cubicBezTo>
                      <a:pt x="3250975" y="1097364"/>
                      <a:pt x="3229249" y="1156178"/>
                      <a:pt x="3270840" y="1081314"/>
                    </a:cubicBezTo>
                    <a:cubicBezTo>
                      <a:pt x="3274555" y="1074627"/>
                      <a:pt x="3273200" y="1065419"/>
                      <a:pt x="3278097" y="1059542"/>
                    </a:cubicBezTo>
                    <a:cubicBezTo>
                      <a:pt x="3285840" y="1050250"/>
                      <a:pt x="3297449" y="1045028"/>
                      <a:pt x="3307125" y="1037771"/>
                    </a:cubicBezTo>
                    <a:cubicBezTo>
                      <a:pt x="3309544" y="1030514"/>
                      <a:pt x="3309604" y="1021973"/>
                      <a:pt x="3314383" y="1016000"/>
                    </a:cubicBezTo>
                    <a:cubicBezTo>
                      <a:pt x="3324616" y="1003209"/>
                      <a:pt x="3343581" y="999009"/>
                      <a:pt x="3357925" y="994228"/>
                    </a:cubicBezTo>
                    <a:cubicBezTo>
                      <a:pt x="3385632" y="966523"/>
                      <a:pt x="3362925" y="983423"/>
                      <a:pt x="3423240" y="972457"/>
                    </a:cubicBezTo>
                    <a:cubicBezTo>
                      <a:pt x="3433053" y="970673"/>
                      <a:pt x="3442678" y="967940"/>
                      <a:pt x="3452268" y="965200"/>
                    </a:cubicBezTo>
                    <a:cubicBezTo>
                      <a:pt x="3459624" y="963098"/>
                      <a:pt x="3466494" y="959200"/>
                      <a:pt x="3474040" y="957942"/>
                    </a:cubicBezTo>
                    <a:cubicBezTo>
                      <a:pt x="3495647" y="954341"/>
                      <a:pt x="3517583" y="953104"/>
                      <a:pt x="3539354" y="950685"/>
                    </a:cubicBezTo>
                    <a:cubicBezTo>
                      <a:pt x="3532097" y="936171"/>
                      <a:pt x="3524174" y="921971"/>
                      <a:pt x="3517583" y="907142"/>
                    </a:cubicBezTo>
                    <a:cubicBezTo>
                      <a:pt x="3503924" y="876409"/>
                      <a:pt x="3519443" y="883590"/>
                      <a:pt x="3481297" y="856342"/>
                    </a:cubicBezTo>
                    <a:cubicBezTo>
                      <a:pt x="3475072" y="851896"/>
                      <a:pt x="3466782" y="851504"/>
                      <a:pt x="3459525" y="849085"/>
                    </a:cubicBezTo>
                    <a:cubicBezTo>
                      <a:pt x="3454687" y="836990"/>
                      <a:pt x="3451474" y="824110"/>
                      <a:pt x="3445011" y="812800"/>
                    </a:cubicBezTo>
                    <a:cubicBezTo>
                      <a:pt x="3441616" y="806859"/>
                      <a:pt x="3434017" y="804152"/>
                      <a:pt x="3430497" y="798285"/>
                    </a:cubicBezTo>
                    <a:cubicBezTo>
                      <a:pt x="3423434" y="786514"/>
                      <a:pt x="3420729" y="758559"/>
                      <a:pt x="3415983" y="747485"/>
                    </a:cubicBezTo>
                    <a:cubicBezTo>
                      <a:pt x="3412448" y="739238"/>
                      <a:pt x="3382170" y="699982"/>
                      <a:pt x="3379697" y="696685"/>
                    </a:cubicBezTo>
                    <a:cubicBezTo>
                      <a:pt x="3377278" y="687009"/>
                      <a:pt x="3376900" y="676578"/>
                      <a:pt x="3372440" y="667657"/>
                    </a:cubicBezTo>
                    <a:cubicBezTo>
                      <a:pt x="3369380" y="661537"/>
                      <a:pt x="3363399" y="657247"/>
                      <a:pt x="3357925" y="653142"/>
                    </a:cubicBezTo>
                    <a:cubicBezTo>
                      <a:pt x="3343970" y="642676"/>
                      <a:pt x="3326718" y="636448"/>
                      <a:pt x="3314383" y="624114"/>
                    </a:cubicBezTo>
                    <a:cubicBezTo>
                      <a:pt x="3293700" y="603433"/>
                      <a:pt x="3305561" y="613396"/>
                      <a:pt x="3278097" y="595085"/>
                    </a:cubicBezTo>
                    <a:cubicBezTo>
                      <a:pt x="3263582" y="573312"/>
                      <a:pt x="3266003" y="570896"/>
                      <a:pt x="3241811" y="558800"/>
                    </a:cubicBezTo>
                    <a:cubicBezTo>
                      <a:pt x="3234969" y="555379"/>
                      <a:pt x="3226727" y="555257"/>
                      <a:pt x="3220040" y="551542"/>
                    </a:cubicBezTo>
                    <a:cubicBezTo>
                      <a:pt x="3204791" y="543070"/>
                      <a:pt x="3191011" y="532190"/>
                      <a:pt x="3176497" y="522514"/>
                    </a:cubicBezTo>
                    <a:cubicBezTo>
                      <a:pt x="3169240" y="517676"/>
                      <a:pt x="3162999" y="510759"/>
                      <a:pt x="3154725" y="508000"/>
                    </a:cubicBezTo>
                    <a:cubicBezTo>
                      <a:pt x="3147468" y="505581"/>
                      <a:pt x="3139796" y="504163"/>
                      <a:pt x="3132954" y="500742"/>
                    </a:cubicBezTo>
                    <a:cubicBezTo>
                      <a:pt x="3103173" y="485851"/>
                      <a:pt x="3119168" y="489713"/>
                      <a:pt x="3096668" y="471714"/>
                    </a:cubicBezTo>
                    <a:cubicBezTo>
                      <a:pt x="3089857" y="466266"/>
                      <a:pt x="3081708" y="462649"/>
                      <a:pt x="3074897" y="457200"/>
                    </a:cubicBezTo>
                    <a:cubicBezTo>
                      <a:pt x="3069554" y="452926"/>
                      <a:pt x="3066076" y="446480"/>
                      <a:pt x="3060383" y="442685"/>
                    </a:cubicBezTo>
                    <a:cubicBezTo>
                      <a:pt x="3051382" y="436684"/>
                      <a:pt x="3041030" y="433009"/>
                      <a:pt x="3031354" y="428171"/>
                    </a:cubicBezTo>
                    <a:cubicBezTo>
                      <a:pt x="3026516" y="420914"/>
                      <a:pt x="3023294" y="412267"/>
                      <a:pt x="3016840" y="406400"/>
                    </a:cubicBezTo>
                    <a:cubicBezTo>
                      <a:pt x="2996431" y="387847"/>
                      <a:pt x="2966824" y="378550"/>
                      <a:pt x="2951525" y="355600"/>
                    </a:cubicBezTo>
                    <a:cubicBezTo>
                      <a:pt x="2946687" y="348343"/>
                      <a:pt x="2941634" y="341224"/>
                      <a:pt x="2937011" y="333828"/>
                    </a:cubicBezTo>
                    <a:cubicBezTo>
                      <a:pt x="2929535" y="321867"/>
                      <a:pt x="2923703" y="308826"/>
                      <a:pt x="2915240" y="297542"/>
                    </a:cubicBezTo>
                    <a:cubicBezTo>
                      <a:pt x="2909082" y="289331"/>
                      <a:pt x="2900038" y="283655"/>
                      <a:pt x="2893468" y="275771"/>
                    </a:cubicBezTo>
                    <a:cubicBezTo>
                      <a:pt x="2863228" y="239483"/>
                      <a:pt x="2897099" y="266098"/>
                      <a:pt x="2857183" y="239485"/>
                    </a:cubicBezTo>
                    <a:cubicBezTo>
                      <a:pt x="2852345" y="227390"/>
                      <a:pt x="2847242" y="215397"/>
                      <a:pt x="2842668" y="203200"/>
                    </a:cubicBezTo>
                    <a:cubicBezTo>
                      <a:pt x="2839982" y="196037"/>
                      <a:pt x="2840001" y="187548"/>
                      <a:pt x="2835411" y="181428"/>
                    </a:cubicBezTo>
                    <a:cubicBezTo>
                      <a:pt x="2793401" y="125414"/>
                      <a:pt x="2815494" y="156955"/>
                      <a:pt x="2777354" y="137885"/>
                    </a:cubicBezTo>
                    <a:cubicBezTo>
                      <a:pt x="2769553" y="133984"/>
                      <a:pt x="2763937" y="125877"/>
                      <a:pt x="2755583" y="123371"/>
                    </a:cubicBezTo>
                    <a:cubicBezTo>
                      <a:pt x="2739199" y="118456"/>
                      <a:pt x="2721716" y="118533"/>
                      <a:pt x="2704783" y="116114"/>
                    </a:cubicBezTo>
                    <a:cubicBezTo>
                      <a:pt x="2695107" y="106438"/>
                      <a:pt x="2680081" y="100067"/>
                      <a:pt x="2675754" y="87085"/>
                    </a:cubicBezTo>
                    <a:cubicBezTo>
                      <a:pt x="2673335" y="79828"/>
                      <a:pt x="2672740" y="71679"/>
                      <a:pt x="2668497" y="65314"/>
                    </a:cubicBezTo>
                    <a:cubicBezTo>
                      <a:pt x="2647860" y="34360"/>
                      <a:pt x="2651584" y="49600"/>
                      <a:pt x="2624954" y="36285"/>
                    </a:cubicBezTo>
                    <a:cubicBezTo>
                      <a:pt x="2617153" y="32384"/>
                      <a:pt x="2609994" y="27219"/>
                      <a:pt x="2603183" y="21771"/>
                    </a:cubicBezTo>
                    <a:cubicBezTo>
                      <a:pt x="2597840" y="17497"/>
                      <a:pt x="2594535" y="10777"/>
                      <a:pt x="2588668" y="7257"/>
                    </a:cubicBezTo>
                    <a:cubicBezTo>
                      <a:pt x="2582109" y="3321"/>
                      <a:pt x="2574154" y="2419"/>
                      <a:pt x="2566897" y="0"/>
                    </a:cubicBezTo>
                    <a:cubicBezTo>
                      <a:pt x="2528192" y="4838"/>
                      <a:pt x="2488860" y="6053"/>
                      <a:pt x="2450783" y="14514"/>
                    </a:cubicBezTo>
                    <a:cubicBezTo>
                      <a:pt x="2444104" y="15998"/>
                      <a:pt x="2442869" y="27228"/>
                      <a:pt x="2436268" y="29028"/>
                    </a:cubicBezTo>
                    <a:cubicBezTo>
                      <a:pt x="2415135" y="34792"/>
                      <a:pt x="2392725" y="33866"/>
                      <a:pt x="2370954" y="36285"/>
                    </a:cubicBezTo>
                    <a:cubicBezTo>
                      <a:pt x="2366116" y="41123"/>
                      <a:pt x="2362307" y="47280"/>
                      <a:pt x="2356440" y="50800"/>
                    </a:cubicBezTo>
                    <a:cubicBezTo>
                      <a:pt x="2349880" y="54736"/>
                      <a:pt x="2340642" y="53278"/>
                      <a:pt x="2334668" y="58057"/>
                    </a:cubicBezTo>
                    <a:cubicBezTo>
                      <a:pt x="2327857" y="63505"/>
                      <a:pt x="2325738" y="73128"/>
                      <a:pt x="2320154" y="79828"/>
                    </a:cubicBezTo>
                    <a:cubicBezTo>
                      <a:pt x="2313584" y="87712"/>
                      <a:pt x="2305640" y="94343"/>
                      <a:pt x="2298383" y="101600"/>
                    </a:cubicBezTo>
                    <a:cubicBezTo>
                      <a:pt x="2295964" y="111276"/>
                      <a:pt x="2295586" y="121707"/>
                      <a:pt x="2291125" y="130628"/>
                    </a:cubicBezTo>
                    <a:cubicBezTo>
                      <a:pt x="2285716" y="141446"/>
                      <a:pt x="2276384" y="149815"/>
                      <a:pt x="2269354" y="159657"/>
                    </a:cubicBezTo>
                    <a:cubicBezTo>
                      <a:pt x="2264285" y="166754"/>
                      <a:pt x="2260583" y="174864"/>
                      <a:pt x="2254840" y="181428"/>
                    </a:cubicBezTo>
                    <a:cubicBezTo>
                      <a:pt x="2243576" y="194301"/>
                      <a:pt x="2228042" y="203481"/>
                      <a:pt x="2218554" y="217714"/>
                    </a:cubicBezTo>
                    <a:cubicBezTo>
                      <a:pt x="2182519" y="271766"/>
                      <a:pt x="2228833" y="205380"/>
                      <a:pt x="2182268" y="261257"/>
                    </a:cubicBezTo>
                    <a:cubicBezTo>
                      <a:pt x="2176684" y="267957"/>
                      <a:pt x="2174565" y="277580"/>
                      <a:pt x="2167754" y="283028"/>
                    </a:cubicBezTo>
                    <a:cubicBezTo>
                      <a:pt x="2161781" y="287807"/>
                      <a:pt x="2153604" y="289622"/>
                      <a:pt x="2145983" y="290285"/>
                    </a:cubicBezTo>
                    <a:cubicBezTo>
                      <a:pt x="2097724" y="294481"/>
                      <a:pt x="2049221" y="295123"/>
                      <a:pt x="2000840" y="297542"/>
                    </a:cubicBezTo>
                    <a:cubicBezTo>
                      <a:pt x="1971298" y="307390"/>
                      <a:pt x="1979331" y="302163"/>
                      <a:pt x="1950040" y="326571"/>
                    </a:cubicBezTo>
                    <a:cubicBezTo>
                      <a:pt x="1944784" y="330951"/>
                      <a:pt x="1941218" y="337290"/>
                      <a:pt x="1935525" y="341085"/>
                    </a:cubicBezTo>
                    <a:cubicBezTo>
                      <a:pt x="1926524" y="347086"/>
                      <a:pt x="1915300" y="349312"/>
                      <a:pt x="1906497" y="355600"/>
                    </a:cubicBezTo>
                    <a:cubicBezTo>
                      <a:pt x="1898146" y="361565"/>
                      <a:pt x="1893905" y="372781"/>
                      <a:pt x="1884725" y="377371"/>
                    </a:cubicBezTo>
                    <a:cubicBezTo>
                      <a:pt x="1873693" y="382887"/>
                      <a:pt x="1860535" y="382209"/>
                      <a:pt x="1848440" y="384628"/>
                    </a:cubicBezTo>
                    <a:cubicBezTo>
                      <a:pt x="1843602" y="389466"/>
                      <a:pt x="1839792" y="395622"/>
                      <a:pt x="1833925" y="399142"/>
                    </a:cubicBezTo>
                    <a:cubicBezTo>
                      <a:pt x="1827366" y="403078"/>
                      <a:pt x="1817563" y="400991"/>
                      <a:pt x="1812154" y="406400"/>
                    </a:cubicBezTo>
                    <a:cubicBezTo>
                      <a:pt x="1806745" y="411809"/>
                      <a:pt x="1809676" y="422198"/>
                      <a:pt x="1804897" y="428171"/>
                    </a:cubicBezTo>
                    <a:cubicBezTo>
                      <a:pt x="1799448" y="434982"/>
                      <a:pt x="1789936" y="437236"/>
                      <a:pt x="1783125" y="442685"/>
                    </a:cubicBezTo>
                    <a:cubicBezTo>
                      <a:pt x="1731414" y="484054"/>
                      <a:pt x="1813858" y="427035"/>
                      <a:pt x="1746840" y="471714"/>
                    </a:cubicBezTo>
                    <a:cubicBezTo>
                      <a:pt x="1707990" y="445815"/>
                      <a:pt x="1731233" y="463366"/>
                      <a:pt x="1681525" y="413657"/>
                    </a:cubicBezTo>
                    <a:cubicBezTo>
                      <a:pt x="1674268" y="406400"/>
                      <a:pt x="1669491" y="395131"/>
                      <a:pt x="1659754" y="391885"/>
                    </a:cubicBezTo>
                    <a:cubicBezTo>
                      <a:pt x="1628521" y="381474"/>
                      <a:pt x="1645404" y="386483"/>
                      <a:pt x="1608954" y="377371"/>
                    </a:cubicBezTo>
                    <a:cubicBezTo>
                      <a:pt x="1587090" y="362795"/>
                      <a:pt x="1583934" y="359391"/>
                      <a:pt x="1558154" y="348342"/>
                    </a:cubicBezTo>
                    <a:cubicBezTo>
                      <a:pt x="1540754" y="340885"/>
                      <a:pt x="1525767" y="339089"/>
                      <a:pt x="1507354" y="333828"/>
                    </a:cubicBezTo>
                    <a:cubicBezTo>
                      <a:pt x="1499999" y="331727"/>
                      <a:pt x="1492840" y="328990"/>
                      <a:pt x="1485583" y="326571"/>
                    </a:cubicBezTo>
                    <a:cubicBezTo>
                      <a:pt x="1451779" y="292769"/>
                      <a:pt x="1495543" y="331552"/>
                      <a:pt x="1442040" y="304800"/>
                    </a:cubicBezTo>
                    <a:cubicBezTo>
                      <a:pt x="1435920" y="301740"/>
                      <a:pt x="1432868" y="294559"/>
                      <a:pt x="1427525" y="290285"/>
                    </a:cubicBezTo>
                    <a:cubicBezTo>
                      <a:pt x="1402860" y="270553"/>
                      <a:pt x="1405278" y="281379"/>
                      <a:pt x="1383983" y="254000"/>
                    </a:cubicBezTo>
                    <a:cubicBezTo>
                      <a:pt x="1373273" y="240230"/>
                      <a:pt x="1367289" y="222792"/>
                      <a:pt x="1354954" y="210457"/>
                    </a:cubicBezTo>
                    <a:cubicBezTo>
                      <a:pt x="1342859" y="198362"/>
                      <a:pt x="1328156" y="188404"/>
                      <a:pt x="1318668" y="174171"/>
                    </a:cubicBezTo>
                    <a:cubicBezTo>
                      <a:pt x="1313830" y="166914"/>
                      <a:pt x="1308054" y="160201"/>
                      <a:pt x="1304154" y="152400"/>
                    </a:cubicBezTo>
                    <a:cubicBezTo>
                      <a:pt x="1298328" y="140748"/>
                      <a:pt x="1296866" y="126953"/>
                      <a:pt x="1289640" y="116114"/>
                    </a:cubicBezTo>
                    <a:cubicBezTo>
                      <a:pt x="1282049" y="104728"/>
                      <a:pt x="1260611" y="87085"/>
                      <a:pt x="1260611" y="87085"/>
                    </a:cubicBezTo>
                    <a:cubicBezTo>
                      <a:pt x="1258192" y="79828"/>
                      <a:pt x="1258133" y="71287"/>
                      <a:pt x="1253354" y="65314"/>
                    </a:cubicBezTo>
                    <a:cubicBezTo>
                      <a:pt x="1247906" y="58503"/>
                      <a:pt x="1238394" y="56249"/>
                      <a:pt x="1231583" y="50800"/>
                    </a:cubicBezTo>
                    <a:cubicBezTo>
                      <a:pt x="1179879" y="9437"/>
                      <a:pt x="1262303" y="66442"/>
                      <a:pt x="1195297" y="21771"/>
                    </a:cubicBezTo>
                    <a:cubicBezTo>
                      <a:pt x="1175945" y="24190"/>
                      <a:pt x="1155920" y="23424"/>
                      <a:pt x="1137240" y="29028"/>
                    </a:cubicBezTo>
                    <a:cubicBezTo>
                      <a:pt x="1130686" y="30994"/>
                      <a:pt x="1128068" y="39268"/>
                      <a:pt x="1122725" y="43542"/>
                    </a:cubicBezTo>
                    <a:cubicBezTo>
                      <a:pt x="1115914" y="48991"/>
                      <a:pt x="1108211" y="53219"/>
                      <a:pt x="1100954" y="58057"/>
                    </a:cubicBezTo>
                    <a:cubicBezTo>
                      <a:pt x="1096116" y="65314"/>
                      <a:pt x="1093251" y="74380"/>
                      <a:pt x="1086440" y="79828"/>
                    </a:cubicBezTo>
                    <a:cubicBezTo>
                      <a:pt x="1081563" y="83730"/>
                      <a:pt x="1037726" y="93716"/>
                      <a:pt x="1035640" y="94342"/>
                    </a:cubicBezTo>
                    <a:cubicBezTo>
                      <a:pt x="961980" y="116441"/>
                      <a:pt x="1021946" y="102887"/>
                      <a:pt x="955811" y="116114"/>
                    </a:cubicBezTo>
                    <a:cubicBezTo>
                      <a:pt x="918021" y="172799"/>
                      <a:pt x="966265" y="110087"/>
                      <a:pt x="919525" y="145142"/>
                    </a:cubicBezTo>
                    <a:cubicBezTo>
                      <a:pt x="854517" y="193898"/>
                      <a:pt x="912471" y="174121"/>
                      <a:pt x="854211" y="188685"/>
                    </a:cubicBezTo>
                    <a:cubicBezTo>
                      <a:pt x="844535" y="193523"/>
                      <a:pt x="835227" y="199182"/>
                      <a:pt x="825183" y="203200"/>
                    </a:cubicBezTo>
                    <a:cubicBezTo>
                      <a:pt x="810978" y="208882"/>
                      <a:pt x="794759" y="209843"/>
                      <a:pt x="781640" y="217714"/>
                    </a:cubicBezTo>
                    <a:cubicBezTo>
                      <a:pt x="769545" y="224971"/>
                      <a:pt x="757970" y="233177"/>
                      <a:pt x="745354" y="239485"/>
                    </a:cubicBezTo>
                    <a:cubicBezTo>
                      <a:pt x="729597" y="247363"/>
                      <a:pt x="710824" y="248189"/>
                      <a:pt x="694554" y="254000"/>
                    </a:cubicBezTo>
                    <a:cubicBezTo>
                      <a:pt x="670018" y="262763"/>
                      <a:pt x="621983" y="283028"/>
                      <a:pt x="621983" y="283028"/>
                    </a:cubicBezTo>
                    <a:cubicBezTo>
                      <a:pt x="556669" y="280609"/>
                      <a:pt x="491075" y="282274"/>
                      <a:pt x="426040" y="275771"/>
                    </a:cubicBezTo>
                    <a:cubicBezTo>
                      <a:pt x="401400" y="273307"/>
                      <a:pt x="395602" y="240566"/>
                      <a:pt x="389754" y="224971"/>
                    </a:cubicBezTo>
                    <a:cubicBezTo>
                      <a:pt x="387068" y="217808"/>
                      <a:pt x="387276" y="209173"/>
                      <a:pt x="382497" y="203200"/>
                    </a:cubicBezTo>
                    <a:cubicBezTo>
                      <a:pt x="377048" y="196389"/>
                      <a:pt x="368526" y="192586"/>
                      <a:pt x="360725" y="188685"/>
                    </a:cubicBezTo>
                    <a:cubicBezTo>
                      <a:pt x="353883" y="185264"/>
                      <a:pt x="345985" y="184441"/>
                      <a:pt x="338954" y="181428"/>
                    </a:cubicBezTo>
                    <a:cubicBezTo>
                      <a:pt x="329010" y="177166"/>
                      <a:pt x="319869" y="171176"/>
                      <a:pt x="309925" y="166914"/>
                    </a:cubicBezTo>
                    <a:cubicBezTo>
                      <a:pt x="283173" y="155449"/>
                      <a:pt x="236244" y="149569"/>
                      <a:pt x="215583" y="145142"/>
                    </a:cubicBezTo>
                    <a:cubicBezTo>
                      <a:pt x="139820" y="128907"/>
                      <a:pt x="244278" y="147505"/>
                      <a:pt x="143011" y="130628"/>
                    </a:cubicBezTo>
                    <a:cubicBezTo>
                      <a:pt x="85677" y="73294"/>
                      <a:pt x="119836" y="89631"/>
                      <a:pt x="41411" y="79828"/>
                    </a:cubicBezTo>
                    <a:cubicBezTo>
                      <a:pt x="-11200" y="97365"/>
                      <a:pt x="-11001" y="89505"/>
                      <a:pt x="26897" y="203200"/>
                    </a:cubicBezTo>
                    <a:cubicBezTo>
                      <a:pt x="31017" y="215559"/>
                      <a:pt x="51531" y="211888"/>
                      <a:pt x="63183" y="217714"/>
                    </a:cubicBezTo>
                    <a:cubicBezTo>
                      <a:pt x="70984" y="221614"/>
                      <a:pt x="77475" y="227741"/>
                      <a:pt x="84954" y="232228"/>
                    </a:cubicBezTo>
                    <a:cubicBezTo>
                      <a:pt x="89592" y="235011"/>
                      <a:pt x="103097" y="244323"/>
                      <a:pt x="106725" y="246742"/>
                    </a:cubicBezTo>
                    <a:close/>
                  </a:path>
                </a:pathLst>
              </a:cu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86231BB-7E9A-4D3E-BC53-9A6E3904F23B}"/>
                  </a:ext>
                </a:extLst>
              </p:cNvPr>
              <p:cNvSpPr/>
              <p:nvPr/>
            </p:nvSpPr>
            <p:spPr>
              <a:xfrm>
                <a:off x="1305122" y="2643596"/>
                <a:ext cx="3349895" cy="1863078"/>
              </a:xfrm>
              <a:custGeom>
                <a:avLst/>
                <a:gdLst>
                  <a:gd name="connsiteX0" fmla="*/ 894208 w 2636027"/>
                  <a:gd name="connsiteY0" fmla="*/ 29029 h 1618343"/>
                  <a:gd name="connsiteX1" fmla="*/ 894208 w 2636027"/>
                  <a:gd name="connsiteY1" fmla="*/ 29029 h 1618343"/>
                  <a:gd name="connsiteX2" fmla="*/ 1580 w 2636027"/>
                  <a:gd name="connsiteY2" fmla="*/ 740229 h 1618343"/>
                  <a:gd name="connsiteX3" fmla="*/ 23351 w 2636027"/>
                  <a:gd name="connsiteY3" fmla="*/ 762000 h 1618343"/>
                  <a:gd name="connsiteX4" fmla="*/ 37866 w 2636027"/>
                  <a:gd name="connsiteY4" fmla="*/ 791029 h 1618343"/>
                  <a:gd name="connsiteX5" fmla="*/ 103180 w 2636027"/>
                  <a:gd name="connsiteY5" fmla="*/ 863600 h 1618343"/>
                  <a:gd name="connsiteX6" fmla="*/ 132208 w 2636027"/>
                  <a:gd name="connsiteY6" fmla="*/ 899886 h 1618343"/>
                  <a:gd name="connsiteX7" fmla="*/ 183008 w 2636027"/>
                  <a:gd name="connsiteY7" fmla="*/ 965200 h 1618343"/>
                  <a:gd name="connsiteX8" fmla="*/ 226551 w 2636027"/>
                  <a:gd name="connsiteY8" fmla="*/ 1001486 h 1618343"/>
                  <a:gd name="connsiteX9" fmla="*/ 262837 w 2636027"/>
                  <a:gd name="connsiteY9" fmla="*/ 1037772 h 1618343"/>
                  <a:gd name="connsiteX10" fmla="*/ 306380 w 2636027"/>
                  <a:gd name="connsiteY10" fmla="*/ 1052286 h 1618343"/>
                  <a:gd name="connsiteX11" fmla="*/ 328151 w 2636027"/>
                  <a:gd name="connsiteY11" fmla="*/ 1074057 h 1618343"/>
                  <a:gd name="connsiteX12" fmla="*/ 357180 w 2636027"/>
                  <a:gd name="connsiteY12" fmla="*/ 1081314 h 1618343"/>
                  <a:gd name="connsiteX13" fmla="*/ 378951 w 2636027"/>
                  <a:gd name="connsiteY13" fmla="*/ 1088572 h 1618343"/>
                  <a:gd name="connsiteX14" fmla="*/ 415237 w 2636027"/>
                  <a:gd name="connsiteY14" fmla="*/ 1117600 h 1618343"/>
                  <a:gd name="connsiteX15" fmla="*/ 437008 w 2636027"/>
                  <a:gd name="connsiteY15" fmla="*/ 1124857 h 1618343"/>
                  <a:gd name="connsiteX16" fmla="*/ 458780 w 2636027"/>
                  <a:gd name="connsiteY16" fmla="*/ 1139372 h 1618343"/>
                  <a:gd name="connsiteX17" fmla="*/ 502323 w 2636027"/>
                  <a:gd name="connsiteY17" fmla="*/ 1182914 h 1618343"/>
                  <a:gd name="connsiteX18" fmla="*/ 531351 w 2636027"/>
                  <a:gd name="connsiteY18" fmla="*/ 1219200 h 1618343"/>
                  <a:gd name="connsiteX19" fmla="*/ 553123 w 2636027"/>
                  <a:gd name="connsiteY19" fmla="*/ 1255486 h 1618343"/>
                  <a:gd name="connsiteX20" fmla="*/ 574894 w 2636027"/>
                  <a:gd name="connsiteY20" fmla="*/ 1270000 h 1618343"/>
                  <a:gd name="connsiteX21" fmla="*/ 618437 w 2636027"/>
                  <a:gd name="connsiteY21" fmla="*/ 1313543 h 1618343"/>
                  <a:gd name="connsiteX22" fmla="*/ 618437 w 2636027"/>
                  <a:gd name="connsiteY22" fmla="*/ 1313543 h 1618343"/>
                  <a:gd name="connsiteX23" fmla="*/ 647466 w 2636027"/>
                  <a:gd name="connsiteY23" fmla="*/ 1349829 h 1618343"/>
                  <a:gd name="connsiteX24" fmla="*/ 698266 w 2636027"/>
                  <a:gd name="connsiteY24" fmla="*/ 1386114 h 1618343"/>
                  <a:gd name="connsiteX25" fmla="*/ 720037 w 2636027"/>
                  <a:gd name="connsiteY25" fmla="*/ 1407886 h 1618343"/>
                  <a:gd name="connsiteX26" fmla="*/ 763580 w 2636027"/>
                  <a:gd name="connsiteY26" fmla="*/ 1429657 h 1618343"/>
                  <a:gd name="connsiteX27" fmla="*/ 807123 w 2636027"/>
                  <a:gd name="connsiteY27" fmla="*/ 1465943 h 1618343"/>
                  <a:gd name="connsiteX28" fmla="*/ 836151 w 2636027"/>
                  <a:gd name="connsiteY28" fmla="*/ 1487714 h 1618343"/>
                  <a:gd name="connsiteX29" fmla="*/ 894208 w 2636027"/>
                  <a:gd name="connsiteY29" fmla="*/ 1502229 h 1618343"/>
                  <a:gd name="connsiteX30" fmla="*/ 945008 w 2636027"/>
                  <a:gd name="connsiteY30" fmla="*/ 1516743 h 1618343"/>
                  <a:gd name="connsiteX31" fmla="*/ 966780 w 2636027"/>
                  <a:gd name="connsiteY31" fmla="*/ 1524000 h 1618343"/>
                  <a:gd name="connsiteX32" fmla="*/ 1075637 w 2636027"/>
                  <a:gd name="connsiteY32" fmla="*/ 1538514 h 1618343"/>
                  <a:gd name="connsiteX33" fmla="*/ 1206266 w 2636027"/>
                  <a:gd name="connsiteY33" fmla="*/ 1560286 h 1618343"/>
                  <a:gd name="connsiteX34" fmla="*/ 1322380 w 2636027"/>
                  <a:gd name="connsiteY34" fmla="*/ 1596572 h 1618343"/>
                  <a:gd name="connsiteX35" fmla="*/ 1365923 w 2636027"/>
                  <a:gd name="connsiteY35" fmla="*/ 1611086 h 1618343"/>
                  <a:gd name="connsiteX36" fmla="*/ 1387694 w 2636027"/>
                  <a:gd name="connsiteY36" fmla="*/ 1618343 h 1618343"/>
                  <a:gd name="connsiteX37" fmla="*/ 1438494 w 2636027"/>
                  <a:gd name="connsiteY37" fmla="*/ 1596572 h 1618343"/>
                  <a:gd name="connsiteX38" fmla="*/ 1460266 w 2636027"/>
                  <a:gd name="connsiteY38" fmla="*/ 1553029 h 1618343"/>
                  <a:gd name="connsiteX39" fmla="*/ 1467523 w 2636027"/>
                  <a:gd name="connsiteY39" fmla="*/ 1524000 h 1618343"/>
                  <a:gd name="connsiteX40" fmla="*/ 1503808 w 2636027"/>
                  <a:gd name="connsiteY40" fmla="*/ 1480457 h 1618343"/>
                  <a:gd name="connsiteX41" fmla="*/ 1670723 w 2636027"/>
                  <a:gd name="connsiteY41" fmla="*/ 1480457 h 1618343"/>
                  <a:gd name="connsiteX42" fmla="*/ 1801351 w 2636027"/>
                  <a:gd name="connsiteY42" fmla="*/ 1494972 h 1618343"/>
                  <a:gd name="connsiteX43" fmla="*/ 1837637 w 2636027"/>
                  <a:gd name="connsiteY43" fmla="*/ 1509486 h 1618343"/>
                  <a:gd name="connsiteX44" fmla="*/ 2273066 w 2636027"/>
                  <a:gd name="connsiteY44" fmla="*/ 1502229 h 1618343"/>
                  <a:gd name="connsiteX45" fmla="*/ 2345637 w 2636027"/>
                  <a:gd name="connsiteY45" fmla="*/ 1473200 h 1618343"/>
                  <a:gd name="connsiteX46" fmla="*/ 2381923 w 2636027"/>
                  <a:gd name="connsiteY46" fmla="*/ 1451429 h 1618343"/>
                  <a:gd name="connsiteX47" fmla="*/ 2447237 w 2636027"/>
                  <a:gd name="connsiteY47" fmla="*/ 1386114 h 1618343"/>
                  <a:gd name="connsiteX48" fmla="*/ 2476266 w 2636027"/>
                  <a:gd name="connsiteY48" fmla="*/ 1364343 h 1618343"/>
                  <a:gd name="connsiteX49" fmla="*/ 2534323 w 2636027"/>
                  <a:gd name="connsiteY49" fmla="*/ 1299029 h 1618343"/>
                  <a:gd name="connsiteX50" fmla="*/ 2592380 w 2636027"/>
                  <a:gd name="connsiteY50" fmla="*/ 1161143 h 1618343"/>
                  <a:gd name="connsiteX51" fmla="*/ 2606894 w 2636027"/>
                  <a:gd name="connsiteY51" fmla="*/ 1117600 h 1618343"/>
                  <a:gd name="connsiteX52" fmla="*/ 2628666 w 2636027"/>
                  <a:gd name="connsiteY52" fmla="*/ 1081314 h 1618343"/>
                  <a:gd name="connsiteX53" fmla="*/ 2628666 w 2636027"/>
                  <a:gd name="connsiteY53" fmla="*/ 994229 h 1618343"/>
                  <a:gd name="connsiteX54" fmla="*/ 2606894 w 2636027"/>
                  <a:gd name="connsiteY54" fmla="*/ 986972 h 1618343"/>
                  <a:gd name="connsiteX55" fmla="*/ 2577866 w 2636027"/>
                  <a:gd name="connsiteY55" fmla="*/ 979714 h 1618343"/>
                  <a:gd name="connsiteX56" fmla="*/ 2527066 w 2636027"/>
                  <a:gd name="connsiteY56" fmla="*/ 957943 h 1618343"/>
                  <a:gd name="connsiteX57" fmla="*/ 2447237 w 2636027"/>
                  <a:gd name="connsiteY57" fmla="*/ 921657 h 1618343"/>
                  <a:gd name="connsiteX58" fmla="*/ 2381923 w 2636027"/>
                  <a:gd name="connsiteY58" fmla="*/ 892629 h 1618343"/>
                  <a:gd name="connsiteX59" fmla="*/ 2316608 w 2636027"/>
                  <a:gd name="connsiteY59" fmla="*/ 849086 h 1618343"/>
                  <a:gd name="connsiteX60" fmla="*/ 2265808 w 2636027"/>
                  <a:gd name="connsiteY60" fmla="*/ 827314 h 1618343"/>
                  <a:gd name="connsiteX61" fmla="*/ 2236780 w 2636027"/>
                  <a:gd name="connsiteY61" fmla="*/ 812800 h 1618343"/>
                  <a:gd name="connsiteX62" fmla="*/ 2222266 w 2636027"/>
                  <a:gd name="connsiteY62" fmla="*/ 791029 h 1618343"/>
                  <a:gd name="connsiteX63" fmla="*/ 2200494 w 2636027"/>
                  <a:gd name="connsiteY63" fmla="*/ 776514 h 1618343"/>
                  <a:gd name="connsiteX64" fmla="*/ 2193237 w 2636027"/>
                  <a:gd name="connsiteY64" fmla="*/ 754743 h 1618343"/>
                  <a:gd name="connsiteX65" fmla="*/ 2171466 w 2636027"/>
                  <a:gd name="connsiteY65" fmla="*/ 703943 h 1618343"/>
                  <a:gd name="connsiteX66" fmla="*/ 2164208 w 2636027"/>
                  <a:gd name="connsiteY66" fmla="*/ 667657 h 1618343"/>
                  <a:gd name="connsiteX67" fmla="*/ 2142437 w 2636027"/>
                  <a:gd name="connsiteY67" fmla="*/ 645886 h 1618343"/>
                  <a:gd name="connsiteX68" fmla="*/ 2135180 w 2636027"/>
                  <a:gd name="connsiteY68" fmla="*/ 616857 h 1618343"/>
                  <a:gd name="connsiteX69" fmla="*/ 2106151 w 2636027"/>
                  <a:gd name="connsiteY69" fmla="*/ 587829 h 1618343"/>
                  <a:gd name="connsiteX70" fmla="*/ 2091637 w 2636027"/>
                  <a:gd name="connsiteY70" fmla="*/ 566057 h 1618343"/>
                  <a:gd name="connsiteX71" fmla="*/ 2048094 w 2636027"/>
                  <a:gd name="connsiteY71" fmla="*/ 522514 h 1618343"/>
                  <a:gd name="connsiteX72" fmla="*/ 2004551 w 2636027"/>
                  <a:gd name="connsiteY72" fmla="*/ 471714 h 1618343"/>
                  <a:gd name="connsiteX73" fmla="*/ 1982780 w 2636027"/>
                  <a:gd name="connsiteY73" fmla="*/ 435429 h 1618343"/>
                  <a:gd name="connsiteX74" fmla="*/ 1953751 w 2636027"/>
                  <a:gd name="connsiteY74" fmla="*/ 377372 h 1618343"/>
                  <a:gd name="connsiteX75" fmla="*/ 1946494 w 2636027"/>
                  <a:gd name="connsiteY75" fmla="*/ 355600 h 1618343"/>
                  <a:gd name="connsiteX76" fmla="*/ 1902951 w 2636027"/>
                  <a:gd name="connsiteY76" fmla="*/ 326572 h 1618343"/>
                  <a:gd name="connsiteX77" fmla="*/ 1888437 w 2636027"/>
                  <a:gd name="connsiteY77" fmla="*/ 297543 h 1618343"/>
                  <a:gd name="connsiteX78" fmla="*/ 1830380 w 2636027"/>
                  <a:gd name="connsiteY78" fmla="*/ 232229 h 1618343"/>
                  <a:gd name="connsiteX79" fmla="*/ 1815866 w 2636027"/>
                  <a:gd name="connsiteY79" fmla="*/ 217714 h 1618343"/>
                  <a:gd name="connsiteX80" fmla="*/ 1801351 w 2636027"/>
                  <a:gd name="connsiteY80" fmla="*/ 203200 h 1618343"/>
                  <a:gd name="connsiteX81" fmla="*/ 1765066 w 2636027"/>
                  <a:gd name="connsiteY81" fmla="*/ 174172 h 1618343"/>
                  <a:gd name="connsiteX82" fmla="*/ 1750551 w 2636027"/>
                  <a:gd name="connsiteY82" fmla="*/ 159657 h 1618343"/>
                  <a:gd name="connsiteX83" fmla="*/ 1714266 w 2636027"/>
                  <a:gd name="connsiteY83" fmla="*/ 137886 h 1618343"/>
                  <a:gd name="connsiteX84" fmla="*/ 1707008 w 2636027"/>
                  <a:gd name="connsiteY84" fmla="*/ 116114 h 1618343"/>
                  <a:gd name="connsiteX85" fmla="*/ 1634437 w 2636027"/>
                  <a:gd name="connsiteY85" fmla="*/ 87086 h 1618343"/>
                  <a:gd name="connsiteX86" fmla="*/ 1612666 w 2636027"/>
                  <a:gd name="connsiteY86" fmla="*/ 72572 h 1618343"/>
                  <a:gd name="connsiteX87" fmla="*/ 1525580 w 2636027"/>
                  <a:gd name="connsiteY87" fmla="*/ 58057 h 1618343"/>
                  <a:gd name="connsiteX88" fmla="*/ 1467523 w 2636027"/>
                  <a:gd name="connsiteY88" fmla="*/ 7257 h 1618343"/>
                  <a:gd name="connsiteX89" fmla="*/ 1445751 w 2636027"/>
                  <a:gd name="connsiteY89" fmla="*/ 0 h 1618343"/>
                  <a:gd name="connsiteX90" fmla="*/ 1380437 w 2636027"/>
                  <a:gd name="connsiteY90" fmla="*/ 21772 h 1618343"/>
                  <a:gd name="connsiteX91" fmla="*/ 1351408 w 2636027"/>
                  <a:gd name="connsiteY91" fmla="*/ 29029 h 1618343"/>
                  <a:gd name="connsiteX92" fmla="*/ 1322380 w 2636027"/>
                  <a:gd name="connsiteY92" fmla="*/ 43543 h 1618343"/>
                  <a:gd name="connsiteX93" fmla="*/ 1264323 w 2636027"/>
                  <a:gd name="connsiteY93" fmla="*/ 58057 h 1618343"/>
                  <a:gd name="connsiteX94" fmla="*/ 1010323 w 2636027"/>
                  <a:gd name="connsiteY94" fmla="*/ 72572 h 1618343"/>
                  <a:gd name="connsiteX95" fmla="*/ 923237 w 2636027"/>
                  <a:gd name="connsiteY95" fmla="*/ 79829 h 1618343"/>
                  <a:gd name="connsiteX96" fmla="*/ 894208 w 2636027"/>
                  <a:gd name="connsiteY96" fmla="*/ 29029 h 1618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2636027" h="1618343">
                    <a:moveTo>
                      <a:pt x="894208" y="29029"/>
                    </a:moveTo>
                    <a:lnTo>
                      <a:pt x="894208" y="29029"/>
                    </a:lnTo>
                    <a:cubicBezTo>
                      <a:pt x="596665" y="266096"/>
                      <a:pt x="292643" y="495251"/>
                      <a:pt x="1580" y="740229"/>
                    </a:cubicBezTo>
                    <a:cubicBezTo>
                      <a:pt x="-6272" y="746838"/>
                      <a:pt x="17386" y="753649"/>
                      <a:pt x="23351" y="762000"/>
                    </a:cubicBezTo>
                    <a:cubicBezTo>
                      <a:pt x="29639" y="770803"/>
                      <a:pt x="31865" y="782027"/>
                      <a:pt x="37866" y="791029"/>
                    </a:cubicBezTo>
                    <a:cubicBezTo>
                      <a:pt x="80649" y="855204"/>
                      <a:pt x="52551" y="800313"/>
                      <a:pt x="103180" y="863600"/>
                    </a:cubicBezTo>
                    <a:lnTo>
                      <a:pt x="132208" y="899886"/>
                    </a:lnTo>
                    <a:cubicBezTo>
                      <a:pt x="145958" y="941129"/>
                      <a:pt x="134057" y="916248"/>
                      <a:pt x="183008" y="965200"/>
                    </a:cubicBezTo>
                    <a:cubicBezTo>
                      <a:pt x="210946" y="993138"/>
                      <a:pt x="196241" y="981280"/>
                      <a:pt x="226551" y="1001486"/>
                    </a:cubicBezTo>
                    <a:cubicBezTo>
                      <a:pt x="239791" y="1021345"/>
                      <a:pt x="239922" y="1027587"/>
                      <a:pt x="262837" y="1037772"/>
                    </a:cubicBezTo>
                    <a:cubicBezTo>
                      <a:pt x="276818" y="1043986"/>
                      <a:pt x="306380" y="1052286"/>
                      <a:pt x="306380" y="1052286"/>
                    </a:cubicBezTo>
                    <a:cubicBezTo>
                      <a:pt x="313637" y="1059543"/>
                      <a:pt x="319240" y="1068965"/>
                      <a:pt x="328151" y="1074057"/>
                    </a:cubicBezTo>
                    <a:cubicBezTo>
                      <a:pt x="336811" y="1079005"/>
                      <a:pt x="347590" y="1078574"/>
                      <a:pt x="357180" y="1081314"/>
                    </a:cubicBezTo>
                    <a:cubicBezTo>
                      <a:pt x="364535" y="1083416"/>
                      <a:pt x="371694" y="1086153"/>
                      <a:pt x="378951" y="1088572"/>
                    </a:cubicBezTo>
                    <a:cubicBezTo>
                      <a:pt x="391046" y="1098248"/>
                      <a:pt x="402102" y="1109391"/>
                      <a:pt x="415237" y="1117600"/>
                    </a:cubicBezTo>
                    <a:cubicBezTo>
                      <a:pt x="421724" y="1121654"/>
                      <a:pt x="430166" y="1121436"/>
                      <a:pt x="437008" y="1124857"/>
                    </a:cubicBezTo>
                    <a:cubicBezTo>
                      <a:pt x="444809" y="1128758"/>
                      <a:pt x="451523" y="1134534"/>
                      <a:pt x="458780" y="1139372"/>
                    </a:cubicBezTo>
                    <a:cubicBezTo>
                      <a:pt x="492987" y="1190682"/>
                      <a:pt x="448311" y="1128902"/>
                      <a:pt x="502323" y="1182914"/>
                    </a:cubicBezTo>
                    <a:cubicBezTo>
                      <a:pt x="513276" y="1193867"/>
                      <a:pt x="522468" y="1206511"/>
                      <a:pt x="531351" y="1219200"/>
                    </a:cubicBezTo>
                    <a:cubicBezTo>
                      <a:pt x="539440" y="1230756"/>
                      <a:pt x="543943" y="1244776"/>
                      <a:pt x="553123" y="1255486"/>
                    </a:cubicBezTo>
                    <a:cubicBezTo>
                      <a:pt x="558799" y="1262108"/>
                      <a:pt x="568375" y="1264206"/>
                      <a:pt x="574894" y="1270000"/>
                    </a:cubicBezTo>
                    <a:cubicBezTo>
                      <a:pt x="590236" y="1283637"/>
                      <a:pt x="603923" y="1299029"/>
                      <a:pt x="618437" y="1313543"/>
                    </a:cubicBezTo>
                    <a:lnTo>
                      <a:pt x="618437" y="1313543"/>
                    </a:lnTo>
                    <a:cubicBezTo>
                      <a:pt x="629214" y="1329709"/>
                      <a:pt x="632693" y="1338010"/>
                      <a:pt x="647466" y="1349829"/>
                    </a:cubicBezTo>
                    <a:cubicBezTo>
                      <a:pt x="704891" y="1395769"/>
                      <a:pt x="626772" y="1324833"/>
                      <a:pt x="698266" y="1386114"/>
                    </a:cubicBezTo>
                    <a:cubicBezTo>
                      <a:pt x="706058" y="1392793"/>
                      <a:pt x="712153" y="1401316"/>
                      <a:pt x="720037" y="1407886"/>
                    </a:cubicBezTo>
                    <a:cubicBezTo>
                      <a:pt x="738794" y="1423517"/>
                      <a:pt x="741760" y="1422384"/>
                      <a:pt x="763580" y="1429657"/>
                    </a:cubicBezTo>
                    <a:cubicBezTo>
                      <a:pt x="789699" y="1481897"/>
                      <a:pt x="761012" y="1442888"/>
                      <a:pt x="807123" y="1465943"/>
                    </a:cubicBezTo>
                    <a:cubicBezTo>
                      <a:pt x="817941" y="1471352"/>
                      <a:pt x="824986" y="1483062"/>
                      <a:pt x="836151" y="1487714"/>
                    </a:cubicBezTo>
                    <a:cubicBezTo>
                      <a:pt x="854564" y="1495386"/>
                      <a:pt x="875284" y="1495921"/>
                      <a:pt x="894208" y="1502229"/>
                    </a:cubicBezTo>
                    <a:cubicBezTo>
                      <a:pt x="946410" y="1519629"/>
                      <a:pt x="881220" y="1498518"/>
                      <a:pt x="945008" y="1516743"/>
                    </a:cubicBezTo>
                    <a:cubicBezTo>
                      <a:pt x="952364" y="1518845"/>
                      <a:pt x="959234" y="1522742"/>
                      <a:pt x="966780" y="1524000"/>
                    </a:cubicBezTo>
                    <a:cubicBezTo>
                      <a:pt x="1002889" y="1530018"/>
                      <a:pt x="1039443" y="1533030"/>
                      <a:pt x="1075637" y="1538514"/>
                    </a:cubicBezTo>
                    <a:cubicBezTo>
                      <a:pt x="1119283" y="1545127"/>
                      <a:pt x="1206266" y="1560286"/>
                      <a:pt x="1206266" y="1560286"/>
                    </a:cubicBezTo>
                    <a:cubicBezTo>
                      <a:pt x="1369667" y="1614752"/>
                      <a:pt x="1187064" y="1554936"/>
                      <a:pt x="1322380" y="1596572"/>
                    </a:cubicBezTo>
                    <a:cubicBezTo>
                      <a:pt x="1337003" y="1601071"/>
                      <a:pt x="1351409" y="1606248"/>
                      <a:pt x="1365923" y="1611086"/>
                    </a:cubicBezTo>
                    <a:lnTo>
                      <a:pt x="1387694" y="1618343"/>
                    </a:lnTo>
                    <a:cubicBezTo>
                      <a:pt x="1402819" y="1613302"/>
                      <a:pt x="1426537" y="1606536"/>
                      <a:pt x="1438494" y="1596572"/>
                    </a:cubicBezTo>
                    <a:cubicBezTo>
                      <a:pt x="1450419" y="1586635"/>
                      <a:pt x="1456242" y="1567113"/>
                      <a:pt x="1460266" y="1553029"/>
                    </a:cubicBezTo>
                    <a:cubicBezTo>
                      <a:pt x="1463006" y="1543439"/>
                      <a:pt x="1463063" y="1532921"/>
                      <a:pt x="1467523" y="1524000"/>
                    </a:cubicBezTo>
                    <a:cubicBezTo>
                      <a:pt x="1476147" y="1506752"/>
                      <a:pt x="1490502" y="1493764"/>
                      <a:pt x="1503808" y="1480457"/>
                    </a:cubicBezTo>
                    <a:cubicBezTo>
                      <a:pt x="1577534" y="1505031"/>
                      <a:pt x="1479959" y="1475436"/>
                      <a:pt x="1670723" y="1480457"/>
                    </a:cubicBezTo>
                    <a:cubicBezTo>
                      <a:pt x="1714518" y="1481610"/>
                      <a:pt x="1801351" y="1494972"/>
                      <a:pt x="1801351" y="1494972"/>
                    </a:cubicBezTo>
                    <a:cubicBezTo>
                      <a:pt x="1813446" y="1499810"/>
                      <a:pt x="1824612" y="1509286"/>
                      <a:pt x="1837637" y="1509486"/>
                    </a:cubicBezTo>
                    <a:cubicBezTo>
                      <a:pt x="1982783" y="1511719"/>
                      <a:pt x="2128053" y="1508821"/>
                      <a:pt x="2273066" y="1502229"/>
                    </a:cubicBezTo>
                    <a:cubicBezTo>
                      <a:pt x="2289924" y="1501463"/>
                      <a:pt x="2329050" y="1482415"/>
                      <a:pt x="2345637" y="1473200"/>
                    </a:cubicBezTo>
                    <a:cubicBezTo>
                      <a:pt x="2357967" y="1466350"/>
                      <a:pt x="2371213" y="1460609"/>
                      <a:pt x="2381923" y="1451429"/>
                    </a:cubicBezTo>
                    <a:cubicBezTo>
                      <a:pt x="2405300" y="1431391"/>
                      <a:pt x="2422605" y="1404587"/>
                      <a:pt x="2447237" y="1386114"/>
                    </a:cubicBezTo>
                    <a:cubicBezTo>
                      <a:pt x="2456913" y="1378857"/>
                      <a:pt x="2467226" y="1372379"/>
                      <a:pt x="2476266" y="1364343"/>
                    </a:cubicBezTo>
                    <a:cubicBezTo>
                      <a:pt x="2495277" y="1347444"/>
                      <a:pt x="2520550" y="1321984"/>
                      <a:pt x="2534323" y="1299029"/>
                    </a:cubicBezTo>
                    <a:cubicBezTo>
                      <a:pt x="2555866" y="1263125"/>
                      <a:pt x="2582029" y="1192198"/>
                      <a:pt x="2592380" y="1161143"/>
                    </a:cubicBezTo>
                    <a:cubicBezTo>
                      <a:pt x="2597218" y="1146629"/>
                      <a:pt x="2600563" y="1131528"/>
                      <a:pt x="2606894" y="1117600"/>
                    </a:cubicBezTo>
                    <a:cubicBezTo>
                      <a:pt x="2612731" y="1104759"/>
                      <a:pt x="2621409" y="1093409"/>
                      <a:pt x="2628666" y="1081314"/>
                    </a:cubicBezTo>
                    <a:cubicBezTo>
                      <a:pt x="2631608" y="1060721"/>
                      <a:pt x="2643647" y="1016700"/>
                      <a:pt x="2628666" y="994229"/>
                    </a:cubicBezTo>
                    <a:cubicBezTo>
                      <a:pt x="2624423" y="987864"/>
                      <a:pt x="2614250" y="989074"/>
                      <a:pt x="2606894" y="986972"/>
                    </a:cubicBezTo>
                    <a:cubicBezTo>
                      <a:pt x="2597304" y="984232"/>
                      <a:pt x="2587542" y="982133"/>
                      <a:pt x="2577866" y="979714"/>
                    </a:cubicBezTo>
                    <a:cubicBezTo>
                      <a:pt x="2519106" y="940543"/>
                      <a:pt x="2597362" y="989185"/>
                      <a:pt x="2527066" y="957943"/>
                    </a:cubicBezTo>
                    <a:cubicBezTo>
                      <a:pt x="2408484" y="905241"/>
                      <a:pt x="2579195" y="965645"/>
                      <a:pt x="2447237" y="921657"/>
                    </a:cubicBezTo>
                    <a:cubicBezTo>
                      <a:pt x="2388342" y="877487"/>
                      <a:pt x="2450462" y="917553"/>
                      <a:pt x="2381923" y="892629"/>
                    </a:cubicBezTo>
                    <a:cubicBezTo>
                      <a:pt x="2306874" y="865338"/>
                      <a:pt x="2363975" y="882919"/>
                      <a:pt x="2316608" y="849086"/>
                    </a:cubicBezTo>
                    <a:cubicBezTo>
                      <a:pt x="2292542" y="831896"/>
                      <a:pt x="2289495" y="837466"/>
                      <a:pt x="2265808" y="827314"/>
                    </a:cubicBezTo>
                    <a:cubicBezTo>
                      <a:pt x="2255865" y="823052"/>
                      <a:pt x="2246456" y="817638"/>
                      <a:pt x="2236780" y="812800"/>
                    </a:cubicBezTo>
                    <a:cubicBezTo>
                      <a:pt x="2231942" y="805543"/>
                      <a:pt x="2228433" y="797196"/>
                      <a:pt x="2222266" y="791029"/>
                    </a:cubicBezTo>
                    <a:cubicBezTo>
                      <a:pt x="2216098" y="784861"/>
                      <a:pt x="2205943" y="783325"/>
                      <a:pt x="2200494" y="776514"/>
                    </a:cubicBezTo>
                    <a:cubicBezTo>
                      <a:pt x="2195715" y="770541"/>
                      <a:pt x="2196250" y="761774"/>
                      <a:pt x="2193237" y="754743"/>
                    </a:cubicBezTo>
                    <a:cubicBezTo>
                      <a:pt x="2180775" y="725665"/>
                      <a:pt x="2178274" y="731174"/>
                      <a:pt x="2171466" y="703943"/>
                    </a:cubicBezTo>
                    <a:cubicBezTo>
                      <a:pt x="2168474" y="691976"/>
                      <a:pt x="2169724" y="678690"/>
                      <a:pt x="2164208" y="667657"/>
                    </a:cubicBezTo>
                    <a:cubicBezTo>
                      <a:pt x="2159618" y="658478"/>
                      <a:pt x="2149694" y="653143"/>
                      <a:pt x="2142437" y="645886"/>
                    </a:cubicBezTo>
                    <a:cubicBezTo>
                      <a:pt x="2140018" y="636210"/>
                      <a:pt x="2140466" y="625315"/>
                      <a:pt x="2135180" y="616857"/>
                    </a:cubicBezTo>
                    <a:cubicBezTo>
                      <a:pt x="2127927" y="605253"/>
                      <a:pt x="2115057" y="598219"/>
                      <a:pt x="2106151" y="587829"/>
                    </a:cubicBezTo>
                    <a:cubicBezTo>
                      <a:pt x="2100475" y="581207"/>
                      <a:pt x="2097432" y="572576"/>
                      <a:pt x="2091637" y="566057"/>
                    </a:cubicBezTo>
                    <a:cubicBezTo>
                      <a:pt x="2078000" y="550715"/>
                      <a:pt x="2058655" y="540115"/>
                      <a:pt x="2048094" y="522514"/>
                    </a:cubicBezTo>
                    <a:cubicBezTo>
                      <a:pt x="2021835" y="478750"/>
                      <a:pt x="2038059" y="494053"/>
                      <a:pt x="2004551" y="471714"/>
                    </a:cubicBezTo>
                    <a:cubicBezTo>
                      <a:pt x="1997294" y="459619"/>
                      <a:pt x="1988617" y="448270"/>
                      <a:pt x="1982780" y="435429"/>
                    </a:cubicBezTo>
                    <a:cubicBezTo>
                      <a:pt x="1954984" y="374278"/>
                      <a:pt x="1984057" y="407676"/>
                      <a:pt x="1953751" y="377372"/>
                    </a:cubicBezTo>
                    <a:cubicBezTo>
                      <a:pt x="1951332" y="370115"/>
                      <a:pt x="1951903" y="361009"/>
                      <a:pt x="1946494" y="355600"/>
                    </a:cubicBezTo>
                    <a:cubicBezTo>
                      <a:pt x="1934159" y="343265"/>
                      <a:pt x="1902951" y="326572"/>
                      <a:pt x="1902951" y="326572"/>
                    </a:cubicBezTo>
                    <a:cubicBezTo>
                      <a:pt x="1898113" y="316896"/>
                      <a:pt x="1894171" y="306717"/>
                      <a:pt x="1888437" y="297543"/>
                    </a:cubicBezTo>
                    <a:cubicBezTo>
                      <a:pt x="1870638" y="269064"/>
                      <a:pt x="1855088" y="256937"/>
                      <a:pt x="1830380" y="232229"/>
                    </a:cubicBezTo>
                    <a:lnTo>
                      <a:pt x="1815866" y="217714"/>
                    </a:lnTo>
                    <a:lnTo>
                      <a:pt x="1801351" y="203200"/>
                    </a:lnTo>
                    <a:cubicBezTo>
                      <a:pt x="1788144" y="163580"/>
                      <a:pt x="1805160" y="194220"/>
                      <a:pt x="1765066" y="174172"/>
                    </a:cubicBezTo>
                    <a:cubicBezTo>
                      <a:pt x="1758946" y="171112"/>
                      <a:pt x="1756119" y="163634"/>
                      <a:pt x="1750551" y="159657"/>
                    </a:cubicBezTo>
                    <a:cubicBezTo>
                      <a:pt x="1739073" y="151459"/>
                      <a:pt x="1726361" y="145143"/>
                      <a:pt x="1714266" y="137886"/>
                    </a:cubicBezTo>
                    <a:cubicBezTo>
                      <a:pt x="1711847" y="130629"/>
                      <a:pt x="1711905" y="121991"/>
                      <a:pt x="1707008" y="116114"/>
                    </a:cubicBezTo>
                    <a:cubicBezTo>
                      <a:pt x="1683976" y="88475"/>
                      <a:pt x="1668295" y="92729"/>
                      <a:pt x="1634437" y="87086"/>
                    </a:cubicBezTo>
                    <a:cubicBezTo>
                      <a:pt x="1627180" y="82248"/>
                      <a:pt x="1621127" y="74687"/>
                      <a:pt x="1612666" y="72572"/>
                    </a:cubicBezTo>
                    <a:cubicBezTo>
                      <a:pt x="1580475" y="64524"/>
                      <a:pt x="1553911" y="72222"/>
                      <a:pt x="1525580" y="58057"/>
                    </a:cubicBezTo>
                    <a:cubicBezTo>
                      <a:pt x="1491927" y="41231"/>
                      <a:pt x="1505364" y="35638"/>
                      <a:pt x="1467523" y="7257"/>
                    </a:cubicBezTo>
                    <a:cubicBezTo>
                      <a:pt x="1461403" y="2667"/>
                      <a:pt x="1453008" y="2419"/>
                      <a:pt x="1445751" y="0"/>
                    </a:cubicBezTo>
                    <a:cubicBezTo>
                      <a:pt x="1423980" y="7257"/>
                      <a:pt x="1402371" y="15023"/>
                      <a:pt x="1380437" y="21772"/>
                    </a:cubicBezTo>
                    <a:cubicBezTo>
                      <a:pt x="1370904" y="24705"/>
                      <a:pt x="1360747" y="25527"/>
                      <a:pt x="1351408" y="29029"/>
                    </a:cubicBezTo>
                    <a:cubicBezTo>
                      <a:pt x="1341279" y="32827"/>
                      <a:pt x="1332323" y="39282"/>
                      <a:pt x="1322380" y="43543"/>
                    </a:cubicBezTo>
                    <a:cubicBezTo>
                      <a:pt x="1307525" y="49909"/>
                      <a:pt x="1278090" y="57024"/>
                      <a:pt x="1264323" y="58057"/>
                    </a:cubicBezTo>
                    <a:cubicBezTo>
                      <a:pt x="1179756" y="64400"/>
                      <a:pt x="1094990" y="67734"/>
                      <a:pt x="1010323" y="72572"/>
                    </a:cubicBezTo>
                    <a:cubicBezTo>
                      <a:pt x="982434" y="79544"/>
                      <a:pt x="951696" y="96905"/>
                      <a:pt x="923237" y="79829"/>
                    </a:cubicBezTo>
                    <a:cubicBezTo>
                      <a:pt x="918599" y="77046"/>
                      <a:pt x="899046" y="37496"/>
                      <a:pt x="894208" y="29029"/>
                    </a:cubicBezTo>
                    <a:close/>
                  </a:path>
                </a:pathLst>
              </a:custGeom>
              <a:noFill/>
              <a:ln w="47625">
                <a:solidFill>
                  <a:schemeClr val="accent1">
                    <a:shade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B9AEA18-5D19-46C5-BEBE-4252F05DB93B}"/>
                  </a:ext>
                </a:extLst>
              </p:cNvPr>
              <p:cNvSpPr/>
              <p:nvPr/>
            </p:nvSpPr>
            <p:spPr>
              <a:xfrm>
                <a:off x="2502082" y="2985982"/>
                <a:ext cx="1309630" cy="697200"/>
              </a:xfrm>
              <a:custGeom>
                <a:avLst/>
                <a:gdLst>
                  <a:gd name="connsiteX0" fmla="*/ 21772 w 1389562"/>
                  <a:gd name="connsiteY0" fmla="*/ 69010 h 573137"/>
                  <a:gd name="connsiteX1" fmla="*/ 21772 w 1389562"/>
                  <a:gd name="connsiteY1" fmla="*/ 69010 h 573137"/>
                  <a:gd name="connsiteX2" fmla="*/ 7257 w 1389562"/>
                  <a:gd name="connsiteY2" fmla="*/ 330267 h 573137"/>
                  <a:gd name="connsiteX3" fmla="*/ 29029 w 1389562"/>
                  <a:gd name="connsiteY3" fmla="*/ 381067 h 573137"/>
                  <a:gd name="connsiteX4" fmla="*/ 50800 w 1389562"/>
                  <a:gd name="connsiteY4" fmla="*/ 395581 h 573137"/>
                  <a:gd name="connsiteX5" fmla="*/ 87086 w 1389562"/>
                  <a:gd name="connsiteY5" fmla="*/ 439124 h 573137"/>
                  <a:gd name="connsiteX6" fmla="*/ 123372 w 1389562"/>
                  <a:gd name="connsiteY6" fmla="*/ 504438 h 573137"/>
                  <a:gd name="connsiteX7" fmla="*/ 145143 w 1389562"/>
                  <a:gd name="connsiteY7" fmla="*/ 533467 h 573137"/>
                  <a:gd name="connsiteX8" fmla="*/ 159657 w 1389562"/>
                  <a:gd name="connsiteY8" fmla="*/ 555238 h 573137"/>
                  <a:gd name="connsiteX9" fmla="*/ 261257 w 1389562"/>
                  <a:gd name="connsiteY9" fmla="*/ 562496 h 573137"/>
                  <a:gd name="connsiteX10" fmla="*/ 449943 w 1389562"/>
                  <a:gd name="connsiteY10" fmla="*/ 562496 h 573137"/>
                  <a:gd name="connsiteX11" fmla="*/ 471714 w 1389562"/>
                  <a:gd name="connsiteY11" fmla="*/ 555238 h 573137"/>
                  <a:gd name="connsiteX12" fmla="*/ 522514 w 1389562"/>
                  <a:gd name="connsiteY12" fmla="*/ 540724 h 573137"/>
                  <a:gd name="connsiteX13" fmla="*/ 529772 w 1389562"/>
                  <a:gd name="connsiteY13" fmla="*/ 518953 h 573137"/>
                  <a:gd name="connsiteX14" fmla="*/ 544286 w 1389562"/>
                  <a:gd name="connsiteY14" fmla="*/ 504438 h 573137"/>
                  <a:gd name="connsiteX15" fmla="*/ 616857 w 1389562"/>
                  <a:gd name="connsiteY15" fmla="*/ 460896 h 573137"/>
                  <a:gd name="connsiteX16" fmla="*/ 638629 w 1389562"/>
                  <a:gd name="connsiteY16" fmla="*/ 453638 h 573137"/>
                  <a:gd name="connsiteX17" fmla="*/ 711200 w 1389562"/>
                  <a:gd name="connsiteY17" fmla="*/ 468153 h 573137"/>
                  <a:gd name="connsiteX18" fmla="*/ 754743 w 1389562"/>
                  <a:gd name="connsiteY18" fmla="*/ 518953 h 573137"/>
                  <a:gd name="connsiteX19" fmla="*/ 769257 w 1389562"/>
                  <a:gd name="connsiteY19" fmla="*/ 547981 h 573137"/>
                  <a:gd name="connsiteX20" fmla="*/ 791029 w 1389562"/>
                  <a:gd name="connsiteY20" fmla="*/ 555238 h 573137"/>
                  <a:gd name="connsiteX21" fmla="*/ 805543 w 1389562"/>
                  <a:gd name="connsiteY21" fmla="*/ 569753 h 573137"/>
                  <a:gd name="connsiteX22" fmla="*/ 892629 w 1389562"/>
                  <a:gd name="connsiteY22" fmla="*/ 547981 h 573137"/>
                  <a:gd name="connsiteX23" fmla="*/ 936172 w 1389562"/>
                  <a:gd name="connsiteY23" fmla="*/ 518953 h 573137"/>
                  <a:gd name="connsiteX24" fmla="*/ 986972 w 1389562"/>
                  <a:gd name="connsiteY24" fmla="*/ 453638 h 573137"/>
                  <a:gd name="connsiteX25" fmla="*/ 1023257 w 1389562"/>
                  <a:gd name="connsiteY25" fmla="*/ 395581 h 573137"/>
                  <a:gd name="connsiteX26" fmla="*/ 1059543 w 1389562"/>
                  <a:gd name="connsiteY26" fmla="*/ 352038 h 573137"/>
                  <a:gd name="connsiteX27" fmla="*/ 1081314 w 1389562"/>
                  <a:gd name="connsiteY27" fmla="*/ 344781 h 573137"/>
                  <a:gd name="connsiteX28" fmla="*/ 1110343 w 1389562"/>
                  <a:gd name="connsiteY28" fmla="*/ 315753 h 573137"/>
                  <a:gd name="connsiteX29" fmla="*/ 1153886 w 1389562"/>
                  <a:gd name="connsiteY29" fmla="*/ 279467 h 573137"/>
                  <a:gd name="connsiteX30" fmla="*/ 1197429 w 1389562"/>
                  <a:gd name="connsiteY30" fmla="*/ 257696 h 573137"/>
                  <a:gd name="connsiteX31" fmla="*/ 1219200 w 1389562"/>
                  <a:gd name="connsiteY31" fmla="*/ 243181 h 573137"/>
                  <a:gd name="connsiteX32" fmla="*/ 1291772 w 1389562"/>
                  <a:gd name="connsiteY32" fmla="*/ 214153 h 573137"/>
                  <a:gd name="connsiteX33" fmla="*/ 1364343 w 1389562"/>
                  <a:gd name="connsiteY33" fmla="*/ 206896 h 573137"/>
                  <a:gd name="connsiteX34" fmla="*/ 1378857 w 1389562"/>
                  <a:gd name="connsiteY34" fmla="*/ 156096 h 573137"/>
                  <a:gd name="connsiteX35" fmla="*/ 1342572 w 1389562"/>
                  <a:gd name="connsiteY35" fmla="*/ 112553 h 573137"/>
                  <a:gd name="connsiteX36" fmla="*/ 1291772 w 1389562"/>
                  <a:gd name="connsiteY36" fmla="*/ 90781 h 573137"/>
                  <a:gd name="connsiteX37" fmla="*/ 711200 w 1389562"/>
                  <a:gd name="connsiteY37" fmla="*/ 83524 h 573137"/>
                  <a:gd name="connsiteX38" fmla="*/ 674914 w 1389562"/>
                  <a:gd name="connsiteY38" fmla="*/ 47238 h 573137"/>
                  <a:gd name="connsiteX39" fmla="*/ 631372 w 1389562"/>
                  <a:gd name="connsiteY39" fmla="*/ 32724 h 573137"/>
                  <a:gd name="connsiteX40" fmla="*/ 609600 w 1389562"/>
                  <a:gd name="connsiteY40" fmla="*/ 18210 h 573137"/>
                  <a:gd name="connsiteX41" fmla="*/ 544286 w 1389562"/>
                  <a:gd name="connsiteY41" fmla="*/ 10953 h 573137"/>
                  <a:gd name="connsiteX42" fmla="*/ 420914 w 1389562"/>
                  <a:gd name="connsiteY42" fmla="*/ 18210 h 573137"/>
                  <a:gd name="connsiteX43" fmla="*/ 399143 w 1389562"/>
                  <a:gd name="connsiteY43" fmla="*/ 32724 h 573137"/>
                  <a:gd name="connsiteX44" fmla="*/ 319314 w 1389562"/>
                  <a:gd name="connsiteY44" fmla="*/ 47238 h 573137"/>
                  <a:gd name="connsiteX45" fmla="*/ 14514 w 1389562"/>
                  <a:gd name="connsiteY45" fmla="*/ 54496 h 573137"/>
                  <a:gd name="connsiteX46" fmla="*/ 0 w 1389562"/>
                  <a:gd name="connsiteY46" fmla="*/ 127067 h 573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389562" h="573137">
                    <a:moveTo>
                      <a:pt x="21772" y="69010"/>
                    </a:moveTo>
                    <a:lnTo>
                      <a:pt x="21772" y="69010"/>
                    </a:lnTo>
                    <a:cubicBezTo>
                      <a:pt x="16934" y="156096"/>
                      <a:pt x="9493" y="243076"/>
                      <a:pt x="7257" y="330267"/>
                    </a:cubicBezTo>
                    <a:cubicBezTo>
                      <a:pt x="7031" y="339072"/>
                      <a:pt x="26514" y="378049"/>
                      <a:pt x="29029" y="381067"/>
                    </a:cubicBezTo>
                    <a:cubicBezTo>
                      <a:pt x="34613" y="387767"/>
                      <a:pt x="43543" y="390743"/>
                      <a:pt x="50800" y="395581"/>
                    </a:cubicBezTo>
                    <a:cubicBezTo>
                      <a:pt x="66584" y="442936"/>
                      <a:pt x="44502" y="390456"/>
                      <a:pt x="87086" y="439124"/>
                    </a:cubicBezTo>
                    <a:cubicBezTo>
                      <a:pt x="106846" y="461707"/>
                      <a:pt x="108360" y="480419"/>
                      <a:pt x="123372" y="504438"/>
                    </a:cubicBezTo>
                    <a:cubicBezTo>
                      <a:pt x="129783" y="514695"/>
                      <a:pt x="138113" y="523625"/>
                      <a:pt x="145143" y="533467"/>
                    </a:cubicBezTo>
                    <a:cubicBezTo>
                      <a:pt x="150212" y="540564"/>
                      <a:pt x="151196" y="553123"/>
                      <a:pt x="159657" y="555238"/>
                    </a:cubicBezTo>
                    <a:cubicBezTo>
                      <a:pt x="192596" y="563473"/>
                      <a:pt x="227390" y="560077"/>
                      <a:pt x="261257" y="562496"/>
                    </a:cubicBezTo>
                    <a:cubicBezTo>
                      <a:pt x="342376" y="578719"/>
                      <a:pt x="305988" y="574493"/>
                      <a:pt x="449943" y="562496"/>
                    </a:cubicBezTo>
                    <a:cubicBezTo>
                      <a:pt x="457566" y="561861"/>
                      <a:pt x="464359" y="557340"/>
                      <a:pt x="471714" y="555238"/>
                    </a:cubicBezTo>
                    <a:cubicBezTo>
                      <a:pt x="535527" y="537005"/>
                      <a:pt x="470295" y="558130"/>
                      <a:pt x="522514" y="540724"/>
                    </a:cubicBezTo>
                    <a:cubicBezTo>
                      <a:pt x="524933" y="533467"/>
                      <a:pt x="525836" y="525512"/>
                      <a:pt x="529772" y="518953"/>
                    </a:cubicBezTo>
                    <a:cubicBezTo>
                      <a:pt x="533292" y="513086"/>
                      <a:pt x="538812" y="508543"/>
                      <a:pt x="544286" y="504438"/>
                    </a:cubicBezTo>
                    <a:cubicBezTo>
                      <a:pt x="567214" y="487242"/>
                      <a:pt x="590594" y="472152"/>
                      <a:pt x="616857" y="460896"/>
                    </a:cubicBezTo>
                    <a:cubicBezTo>
                      <a:pt x="623888" y="457882"/>
                      <a:pt x="631372" y="456057"/>
                      <a:pt x="638629" y="453638"/>
                    </a:cubicBezTo>
                    <a:cubicBezTo>
                      <a:pt x="640355" y="453885"/>
                      <a:pt x="698534" y="459106"/>
                      <a:pt x="711200" y="468153"/>
                    </a:cubicBezTo>
                    <a:cubicBezTo>
                      <a:pt x="728319" y="480381"/>
                      <a:pt x="744161" y="500434"/>
                      <a:pt x="754743" y="518953"/>
                    </a:cubicBezTo>
                    <a:cubicBezTo>
                      <a:pt x="760110" y="528346"/>
                      <a:pt x="761607" y="540332"/>
                      <a:pt x="769257" y="547981"/>
                    </a:cubicBezTo>
                    <a:cubicBezTo>
                      <a:pt x="774666" y="553390"/>
                      <a:pt x="783772" y="552819"/>
                      <a:pt x="791029" y="555238"/>
                    </a:cubicBezTo>
                    <a:cubicBezTo>
                      <a:pt x="795867" y="560076"/>
                      <a:pt x="798729" y="569133"/>
                      <a:pt x="805543" y="569753"/>
                    </a:cubicBezTo>
                    <a:cubicBezTo>
                      <a:pt x="871405" y="575741"/>
                      <a:pt x="855865" y="568990"/>
                      <a:pt x="892629" y="547981"/>
                    </a:cubicBezTo>
                    <a:cubicBezTo>
                      <a:pt x="933637" y="524548"/>
                      <a:pt x="910301" y="544822"/>
                      <a:pt x="936172" y="518953"/>
                    </a:cubicBezTo>
                    <a:cubicBezTo>
                      <a:pt x="957738" y="454251"/>
                      <a:pt x="917041" y="565530"/>
                      <a:pt x="986972" y="453638"/>
                    </a:cubicBezTo>
                    <a:cubicBezTo>
                      <a:pt x="999067" y="434286"/>
                      <a:pt x="1011005" y="414834"/>
                      <a:pt x="1023257" y="395581"/>
                    </a:cubicBezTo>
                    <a:cubicBezTo>
                      <a:pt x="1033119" y="380083"/>
                      <a:pt x="1043779" y="362548"/>
                      <a:pt x="1059543" y="352038"/>
                    </a:cubicBezTo>
                    <a:cubicBezTo>
                      <a:pt x="1065908" y="347795"/>
                      <a:pt x="1074057" y="347200"/>
                      <a:pt x="1081314" y="344781"/>
                    </a:cubicBezTo>
                    <a:cubicBezTo>
                      <a:pt x="1097692" y="295654"/>
                      <a:pt x="1074614" y="345528"/>
                      <a:pt x="1110343" y="315753"/>
                    </a:cubicBezTo>
                    <a:cubicBezTo>
                      <a:pt x="1163064" y="271818"/>
                      <a:pt x="1103968" y="296106"/>
                      <a:pt x="1153886" y="279467"/>
                    </a:cubicBezTo>
                    <a:cubicBezTo>
                      <a:pt x="1216287" y="237867"/>
                      <a:pt x="1137330" y="287746"/>
                      <a:pt x="1197429" y="257696"/>
                    </a:cubicBezTo>
                    <a:cubicBezTo>
                      <a:pt x="1205230" y="253795"/>
                      <a:pt x="1211627" y="247508"/>
                      <a:pt x="1219200" y="243181"/>
                    </a:cubicBezTo>
                    <a:cubicBezTo>
                      <a:pt x="1236609" y="233233"/>
                      <a:pt x="1273751" y="215955"/>
                      <a:pt x="1291772" y="214153"/>
                    </a:cubicBezTo>
                    <a:lnTo>
                      <a:pt x="1364343" y="206896"/>
                    </a:lnTo>
                    <a:cubicBezTo>
                      <a:pt x="1396854" y="196058"/>
                      <a:pt x="1393564" y="205119"/>
                      <a:pt x="1378857" y="156096"/>
                    </a:cubicBezTo>
                    <a:cubicBezTo>
                      <a:pt x="1368125" y="120322"/>
                      <a:pt x="1367151" y="132216"/>
                      <a:pt x="1342572" y="112553"/>
                    </a:cubicBezTo>
                    <a:cubicBezTo>
                      <a:pt x="1318771" y="93512"/>
                      <a:pt x="1335784" y="91817"/>
                      <a:pt x="1291772" y="90781"/>
                    </a:cubicBezTo>
                    <a:cubicBezTo>
                      <a:pt x="1098286" y="86228"/>
                      <a:pt x="904724" y="85943"/>
                      <a:pt x="711200" y="83524"/>
                    </a:cubicBezTo>
                    <a:cubicBezTo>
                      <a:pt x="699105" y="71429"/>
                      <a:pt x="691142" y="52647"/>
                      <a:pt x="674914" y="47238"/>
                    </a:cubicBezTo>
                    <a:cubicBezTo>
                      <a:pt x="660400" y="42400"/>
                      <a:pt x="644102" y="41210"/>
                      <a:pt x="631372" y="32724"/>
                    </a:cubicBezTo>
                    <a:cubicBezTo>
                      <a:pt x="624115" y="27886"/>
                      <a:pt x="618062" y="20325"/>
                      <a:pt x="609600" y="18210"/>
                    </a:cubicBezTo>
                    <a:cubicBezTo>
                      <a:pt x="588349" y="12897"/>
                      <a:pt x="566057" y="13372"/>
                      <a:pt x="544286" y="10953"/>
                    </a:cubicBezTo>
                    <a:cubicBezTo>
                      <a:pt x="494028" y="-5799"/>
                      <a:pt x="512339" y="-3301"/>
                      <a:pt x="420914" y="18210"/>
                    </a:cubicBezTo>
                    <a:cubicBezTo>
                      <a:pt x="412424" y="20208"/>
                      <a:pt x="407160" y="29288"/>
                      <a:pt x="399143" y="32724"/>
                    </a:cubicBezTo>
                    <a:cubicBezTo>
                      <a:pt x="383841" y="39282"/>
                      <a:pt x="327988" y="46884"/>
                      <a:pt x="319314" y="47238"/>
                    </a:cubicBezTo>
                    <a:cubicBezTo>
                      <a:pt x="217770" y="51383"/>
                      <a:pt x="116114" y="52077"/>
                      <a:pt x="14514" y="54496"/>
                    </a:cubicBezTo>
                    <a:cubicBezTo>
                      <a:pt x="7016" y="129474"/>
                      <a:pt x="31568" y="127067"/>
                      <a:pt x="0" y="127067"/>
                    </a:cubicBezTo>
                  </a:path>
                </a:pathLst>
              </a:custGeom>
              <a:pattFill prst="pct60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C744607F-A37E-45B1-98A7-F0FEA763596C}"/>
                  </a:ext>
                </a:extLst>
              </p:cNvPr>
              <p:cNvSpPr/>
              <p:nvPr/>
            </p:nvSpPr>
            <p:spPr>
              <a:xfrm>
                <a:off x="3261287" y="3268357"/>
                <a:ext cx="909687" cy="1032468"/>
              </a:xfrm>
              <a:custGeom>
                <a:avLst/>
                <a:gdLst>
                  <a:gd name="connsiteX0" fmla="*/ 116114 w 965209"/>
                  <a:gd name="connsiteY0" fmla="*/ 393110 h 1123495"/>
                  <a:gd name="connsiteX1" fmla="*/ 116114 w 965209"/>
                  <a:gd name="connsiteY1" fmla="*/ 393110 h 1123495"/>
                  <a:gd name="connsiteX2" fmla="*/ 203200 w 965209"/>
                  <a:gd name="connsiteY2" fmla="*/ 342310 h 1123495"/>
                  <a:gd name="connsiteX3" fmla="*/ 239486 w 965209"/>
                  <a:gd name="connsiteY3" fmla="*/ 320539 h 1123495"/>
                  <a:gd name="connsiteX4" fmla="*/ 268514 w 965209"/>
                  <a:gd name="connsiteY4" fmla="*/ 306025 h 1123495"/>
                  <a:gd name="connsiteX5" fmla="*/ 290286 w 965209"/>
                  <a:gd name="connsiteY5" fmla="*/ 284253 h 1123495"/>
                  <a:gd name="connsiteX6" fmla="*/ 333829 w 965209"/>
                  <a:gd name="connsiteY6" fmla="*/ 255225 h 1123495"/>
                  <a:gd name="connsiteX7" fmla="*/ 341086 w 965209"/>
                  <a:gd name="connsiteY7" fmla="*/ 233453 h 1123495"/>
                  <a:gd name="connsiteX8" fmla="*/ 362857 w 965209"/>
                  <a:gd name="connsiteY8" fmla="*/ 226196 h 1123495"/>
                  <a:gd name="connsiteX9" fmla="*/ 370114 w 965209"/>
                  <a:gd name="connsiteY9" fmla="*/ 197167 h 1123495"/>
                  <a:gd name="connsiteX10" fmla="*/ 377371 w 965209"/>
                  <a:gd name="connsiteY10" fmla="*/ 175396 h 1123495"/>
                  <a:gd name="connsiteX11" fmla="*/ 399143 w 965209"/>
                  <a:gd name="connsiteY11" fmla="*/ 146367 h 1123495"/>
                  <a:gd name="connsiteX12" fmla="*/ 406400 w 965209"/>
                  <a:gd name="connsiteY12" fmla="*/ 110082 h 1123495"/>
                  <a:gd name="connsiteX13" fmla="*/ 428171 w 965209"/>
                  <a:gd name="connsiteY13" fmla="*/ 52025 h 1123495"/>
                  <a:gd name="connsiteX14" fmla="*/ 435429 w 965209"/>
                  <a:gd name="connsiteY14" fmla="*/ 30253 h 1123495"/>
                  <a:gd name="connsiteX15" fmla="*/ 471714 w 965209"/>
                  <a:gd name="connsiteY15" fmla="*/ 15739 h 1123495"/>
                  <a:gd name="connsiteX16" fmla="*/ 580571 w 965209"/>
                  <a:gd name="connsiteY16" fmla="*/ 8482 h 1123495"/>
                  <a:gd name="connsiteX17" fmla="*/ 689429 w 965209"/>
                  <a:gd name="connsiteY17" fmla="*/ 8482 h 1123495"/>
                  <a:gd name="connsiteX18" fmla="*/ 703943 w 965209"/>
                  <a:gd name="connsiteY18" fmla="*/ 30253 h 1123495"/>
                  <a:gd name="connsiteX19" fmla="*/ 718457 w 965209"/>
                  <a:gd name="connsiteY19" fmla="*/ 95567 h 1123495"/>
                  <a:gd name="connsiteX20" fmla="*/ 732971 w 965209"/>
                  <a:gd name="connsiteY20" fmla="*/ 139110 h 1123495"/>
                  <a:gd name="connsiteX21" fmla="*/ 740229 w 965209"/>
                  <a:gd name="connsiteY21" fmla="*/ 393110 h 1123495"/>
                  <a:gd name="connsiteX22" fmla="*/ 754743 w 965209"/>
                  <a:gd name="connsiteY22" fmla="*/ 414882 h 1123495"/>
                  <a:gd name="connsiteX23" fmla="*/ 783771 w 965209"/>
                  <a:gd name="connsiteY23" fmla="*/ 422139 h 1123495"/>
                  <a:gd name="connsiteX24" fmla="*/ 827314 w 965209"/>
                  <a:gd name="connsiteY24" fmla="*/ 451167 h 1123495"/>
                  <a:gd name="connsiteX25" fmla="*/ 841829 w 965209"/>
                  <a:gd name="connsiteY25" fmla="*/ 465682 h 1123495"/>
                  <a:gd name="connsiteX26" fmla="*/ 870857 w 965209"/>
                  <a:gd name="connsiteY26" fmla="*/ 480196 h 1123495"/>
                  <a:gd name="connsiteX27" fmla="*/ 921657 w 965209"/>
                  <a:gd name="connsiteY27" fmla="*/ 494710 h 1123495"/>
                  <a:gd name="connsiteX28" fmla="*/ 943429 w 965209"/>
                  <a:gd name="connsiteY28" fmla="*/ 501967 h 1123495"/>
                  <a:gd name="connsiteX29" fmla="*/ 950686 w 965209"/>
                  <a:gd name="connsiteY29" fmla="*/ 545510 h 1123495"/>
                  <a:gd name="connsiteX30" fmla="*/ 965200 w 965209"/>
                  <a:gd name="connsiteY30" fmla="*/ 567282 h 1123495"/>
                  <a:gd name="connsiteX31" fmla="*/ 943429 w 965209"/>
                  <a:gd name="connsiteY31" fmla="*/ 705167 h 1123495"/>
                  <a:gd name="connsiteX32" fmla="*/ 921657 w 965209"/>
                  <a:gd name="connsiteY32" fmla="*/ 784996 h 1123495"/>
                  <a:gd name="connsiteX33" fmla="*/ 907143 w 965209"/>
                  <a:gd name="connsiteY33" fmla="*/ 821282 h 1123495"/>
                  <a:gd name="connsiteX34" fmla="*/ 885371 w 965209"/>
                  <a:gd name="connsiteY34" fmla="*/ 835796 h 1123495"/>
                  <a:gd name="connsiteX35" fmla="*/ 870857 w 965209"/>
                  <a:gd name="connsiteY35" fmla="*/ 857567 h 1123495"/>
                  <a:gd name="connsiteX36" fmla="*/ 827314 w 965209"/>
                  <a:gd name="connsiteY36" fmla="*/ 879339 h 1123495"/>
                  <a:gd name="connsiteX37" fmla="*/ 798286 w 965209"/>
                  <a:gd name="connsiteY37" fmla="*/ 886596 h 1123495"/>
                  <a:gd name="connsiteX38" fmla="*/ 762000 w 965209"/>
                  <a:gd name="connsiteY38" fmla="*/ 908367 h 1123495"/>
                  <a:gd name="connsiteX39" fmla="*/ 696686 w 965209"/>
                  <a:gd name="connsiteY39" fmla="*/ 930139 h 1123495"/>
                  <a:gd name="connsiteX40" fmla="*/ 674914 w 965209"/>
                  <a:gd name="connsiteY40" fmla="*/ 951910 h 1123495"/>
                  <a:gd name="connsiteX41" fmla="*/ 645886 w 965209"/>
                  <a:gd name="connsiteY41" fmla="*/ 959167 h 1123495"/>
                  <a:gd name="connsiteX42" fmla="*/ 587829 w 965209"/>
                  <a:gd name="connsiteY42" fmla="*/ 980939 h 1123495"/>
                  <a:gd name="connsiteX43" fmla="*/ 529771 w 965209"/>
                  <a:gd name="connsiteY43" fmla="*/ 988196 h 1123495"/>
                  <a:gd name="connsiteX44" fmla="*/ 500743 w 965209"/>
                  <a:gd name="connsiteY44" fmla="*/ 1002710 h 1123495"/>
                  <a:gd name="connsiteX45" fmla="*/ 464457 w 965209"/>
                  <a:gd name="connsiteY45" fmla="*/ 1009967 h 1123495"/>
                  <a:gd name="connsiteX46" fmla="*/ 449943 w 965209"/>
                  <a:gd name="connsiteY46" fmla="*/ 1031739 h 1123495"/>
                  <a:gd name="connsiteX47" fmla="*/ 413657 w 965209"/>
                  <a:gd name="connsiteY47" fmla="*/ 1075282 h 1123495"/>
                  <a:gd name="connsiteX48" fmla="*/ 406400 w 965209"/>
                  <a:gd name="connsiteY48" fmla="*/ 1097053 h 1123495"/>
                  <a:gd name="connsiteX49" fmla="*/ 312057 w 965209"/>
                  <a:gd name="connsiteY49" fmla="*/ 1111567 h 1123495"/>
                  <a:gd name="connsiteX50" fmla="*/ 268514 w 965209"/>
                  <a:gd name="connsiteY50" fmla="*/ 1053510 h 1123495"/>
                  <a:gd name="connsiteX51" fmla="*/ 195943 w 965209"/>
                  <a:gd name="connsiteY51" fmla="*/ 988196 h 1123495"/>
                  <a:gd name="connsiteX52" fmla="*/ 181429 w 965209"/>
                  <a:gd name="connsiteY52" fmla="*/ 966425 h 1123495"/>
                  <a:gd name="connsiteX53" fmla="*/ 159657 w 965209"/>
                  <a:gd name="connsiteY53" fmla="*/ 959167 h 1123495"/>
                  <a:gd name="connsiteX54" fmla="*/ 137886 w 965209"/>
                  <a:gd name="connsiteY54" fmla="*/ 937396 h 1123495"/>
                  <a:gd name="connsiteX55" fmla="*/ 130629 w 965209"/>
                  <a:gd name="connsiteY55" fmla="*/ 915625 h 1123495"/>
                  <a:gd name="connsiteX56" fmla="*/ 108857 w 965209"/>
                  <a:gd name="connsiteY56" fmla="*/ 908367 h 1123495"/>
                  <a:gd name="connsiteX57" fmla="*/ 87086 w 965209"/>
                  <a:gd name="connsiteY57" fmla="*/ 893853 h 1123495"/>
                  <a:gd name="connsiteX58" fmla="*/ 50800 w 965209"/>
                  <a:gd name="connsiteY58" fmla="*/ 857567 h 1123495"/>
                  <a:gd name="connsiteX59" fmla="*/ 29029 w 965209"/>
                  <a:gd name="connsiteY59" fmla="*/ 799510 h 1123495"/>
                  <a:gd name="connsiteX60" fmla="*/ 14514 w 965209"/>
                  <a:gd name="connsiteY60" fmla="*/ 784996 h 1123495"/>
                  <a:gd name="connsiteX61" fmla="*/ 7257 w 965209"/>
                  <a:gd name="connsiteY61" fmla="*/ 755967 h 1123495"/>
                  <a:gd name="connsiteX62" fmla="*/ 0 w 965209"/>
                  <a:gd name="connsiteY62" fmla="*/ 734196 h 1123495"/>
                  <a:gd name="connsiteX63" fmla="*/ 7257 w 965209"/>
                  <a:gd name="connsiteY63" fmla="*/ 516482 h 1123495"/>
                  <a:gd name="connsiteX64" fmla="*/ 21771 w 965209"/>
                  <a:gd name="connsiteY64" fmla="*/ 465682 h 1123495"/>
                  <a:gd name="connsiteX65" fmla="*/ 29029 w 965209"/>
                  <a:gd name="connsiteY65" fmla="*/ 436653 h 1123495"/>
                  <a:gd name="connsiteX66" fmla="*/ 50800 w 965209"/>
                  <a:gd name="connsiteY66" fmla="*/ 429396 h 1123495"/>
                  <a:gd name="connsiteX67" fmla="*/ 72571 w 965209"/>
                  <a:gd name="connsiteY67" fmla="*/ 414882 h 1123495"/>
                  <a:gd name="connsiteX68" fmla="*/ 116114 w 965209"/>
                  <a:gd name="connsiteY68" fmla="*/ 393110 h 1123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965209" h="1123495">
                    <a:moveTo>
                      <a:pt x="116114" y="393110"/>
                    </a:moveTo>
                    <a:lnTo>
                      <a:pt x="116114" y="393110"/>
                    </a:lnTo>
                    <a:cubicBezTo>
                      <a:pt x="264163" y="327313"/>
                      <a:pt x="132983" y="394973"/>
                      <a:pt x="203200" y="342310"/>
                    </a:cubicBezTo>
                    <a:cubicBezTo>
                      <a:pt x="214484" y="333847"/>
                      <a:pt x="227156" y="327389"/>
                      <a:pt x="239486" y="320539"/>
                    </a:cubicBezTo>
                    <a:cubicBezTo>
                      <a:pt x="248943" y="315285"/>
                      <a:pt x="259711" y="312313"/>
                      <a:pt x="268514" y="306025"/>
                    </a:cubicBezTo>
                    <a:cubicBezTo>
                      <a:pt x="276866" y="300059"/>
                      <a:pt x="281934" y="290219"/>
                      <a:pt x="290286" y="284253"/>
                    </a:cubicBezTo>
                    <a:cubicBezTo>
                      <a:pt x="351802" y="240312"/>
                      <a:pt x="294987" y="294065"/>
                      <a:pt x="333829" y="255225"/>
                    </a:cubicBezTo>
                    <a:cubicBezTo>
                      <a:pt x="336248" y="247968"/>
                      <a:pt x="335677" y="238862"/>
                      <a:pt x="341086" y="233453"/>
                    </a:cubicBezTo>
                    <a:cubicBezTo>
                      <a:pt x="346495" y="228044"/>
                      <a:pt x="358078" y="232169"/>
                      <a:pt x="362857" y="226196"/>
                    </a:cubicBezTo>
                    <a:cubicBezTo>
                      <a:pt x="369088" y="218407"/>
                      <a:pt x="367374" y="206757"/>
                      <a:pt x="370114" y="197167"/>
                    </a:cubicBezTo>
                    <a:cubicBezTo>
                      <a:pt x="372215" y="189812"/>
                      <a:pt x="373576" y="182038"/>
                      <a:pt x="377371" y="175396"/>
                    </a:cubicBezTo>
                    <a:cubicBezTo>
                      <a:pt x="383372" y="164894"/>
                      <a:pt x="391886" y="156043"/>
                      <a:pt x="399143" y="146367"/>
                    </a:cubicBezTo>
                    <a:cubicBezTo>
                      <a:pt x="401562" y="134272"/>
                      <a:pt x="403408" y="122048"/>
                      <a:pt x="406400" y="110082"/>
                    </a:cubicBezTo>
                    <a:cubicBezTo>
                      <a:pt x="410519" y="93606"/>
                      <a:pt x="423174" y="65349"/>
                      <a:pt x="428171" y="52025"/>
                    </a:cubicBezTo>
                    <a:cubicBezTo>
                      <a:pt x="430857" y="44862"/>
                      <a:pt x="429552" y="35150"/>
                      <a:pt x="435429" y="30253"/>
                    </a:cubicBezTo>
                    <a:cubicBezTo>
                      <a:pt x="445436" y="21913"/>
                      <a:pt x="458831" y="17671"/>
                      <a:pt x="471714" y="15739"/>
                    </a:cubicBezTo>
                    <a:cubicBezTo>
                      <a:pt x="507678" y="10344"/>
                      <a:pt x="544285" y="10901"/>
                      <a:pt x="580571" y="8482"/>
                    </a:cubicBezTo>
                    <a:cubicBezTo>
                      <a:pt x="620151" y="1885"/>
                      <a:pt x="647556" y="-6744"/>
                      <a:pt x="689429" y="8482"/>
                    </a:cubicBezTo>
                    <a:cubicBezTo>
                      <a:pt x="697626" y="11463"/>
                      <a:pt x="699105" y="22996"/>
                      <a:pt x="703943" y="30253"/>
                    </a:cubicBezTo>
                    <a:cubicBezTo>
                      <a:pt x="724707" y="92548"/>
                      <a:pt x="692912" y="-6614"/>
                      <a:pt x="718457" y="95567"/>
                    </a:cubicBezTo>
                    <a:cubicBezTo>
                      <a:pt x="722168" y="110410"/>
                      <a:pt x="728133" y="124596"/>
                      <a:pt x="732971" y="139110"/>
                    </a:cubicBezTo>
                    <a:cubicBezTo>
                      <a:pt x="735390" y="223777"/>
                      <a:pt x="733563" y="308672"/>
                      <a:pt x="740229" y="393110"/>
                    </a:cubicBezTo>
                    <a:cubicBezTo>
                      <a:pt x="740915" y="401805"/>
                      <a:pt x="747486" y="410044"/>
                      <a:pt x="754743" y="414882"/>
                    </a:cubicBezTo>
                    <a:cubicBezTo>
                      <a:pt x="763042" y="420415"/>
                      <a:pt x="774095" y="419720"/>
                      <a:pt x="783771" y="422139"/>
                    </a:cubicBezTo>
                    <a:cubicBezTo>
                      <a:pt x="797344" y="462853"/>
                      <a:pt x="779635" y="430733"/>
                      <a:pt x="827314" y="451167"/>
                    </a:cubicBezTo>
                    <a:cubicBezTo>
                      <a:pt x="833603" y="453862"/>
                      <a:pt x="836136" y="461886"/>
                      <a:pt x="841829" y="465682"/>
                    </a:cubicBezTo>
                    <a:cubicBezTo>
                      <a:pt x="850830" y="471683"/>
                      <a:pt x="860914" y="475935"/>
                      <a:pt x="870857" y="480196"/>
                    </a:cubicBezTo>
                    <a:cubicBezTo>
                      <a:pt x="888255" y="487652"/>
                      <a:pt x="903247" y="489450"/>
                      <a:pt x="921657" y="494710"/>
                    </a:cubicBezTo>
                    <a:cubicBezTo>
                      <a:pt x="929013" y="496812"/>
                      <a:pt x="936172" y="499548"/>
                      <a:pt x="943429" y="501967"/>
                    </a:cubicBezTo>
                    <a:cubicBezTo>
                      <a:pt x="945848" y="516481"/>
                      <a:pt x="946033" y="531551"/>
                      <a:pt x="950686" y="545510"/>
                    </a:cubicBezTo>
                    <a:cubicBezTo>
                      <a:pt x="953444" y="553785"/>
                      <a:pt x="965596" y="558569"/>
                      <a:pt x="965200" y="567282"/>
                    </a:cubicBezTo>
                    <a:cubicBezTo>
                      <a:pt x="963087" y="613765"/>
                      <a:pt x="951079" y="659269"/>
                      <a:pt x="943429" y="705167"/>
                    </a:cubicBezTo>
                    <a:cubicBezTo>
                      <a:pt x="937470" y="740918"/>
                      <a:pt x="934738" y="749023"/>
                      <a:pt x="921657" y="784996"/>
                    </a:cubicBezTo>
                    <a:cubicBezTo>
                      <a:pt x="917205" y="797239"/>
                      <a:pt x="914715" y="810682"/>
                      <a:pt x="907143" y="821282"/>
                    </a:cubicBezTo>
                    <a:cubicBezTo>
                      <a:pt x="902073" y="828379"/>
                      <a:pt x="892628" y="830958"/>
                      <a:pt x="885371" y="835796"/>
                    </a:cubicBezTo>
                    <a:cubicBezTo>
                      <a:pt x="880533" y="843053"/>
                      <a:pt x="877024" y="851400"/>
                      <a:pt x="870857" y="857567"/>
                    </a:cubicBezTo>
                    <a:cubicBezTo>
                      <a:pt x="858133" y="870291"/>
                      <a:pt x="843843" y="874617"/>
                      <a:pt x="827314" y="879339"/>
                    </a:cubicBezTo>
                    <a:cubicBezTo>
                      <a:pt x="817724" y="882079"/>
                      <a:pt x="807962" y="884177"/>
                      <a:pt x="798286" y="886596"/>
                    </a:cubicBezTo>
                    <a:cubicBezTo>
                      <a:pt x="774147" y="910733"/>
                      <a:pt x="794974" y="894235"/>
                      <a:pt x="762000" y="908367"/>
                    </a:cubicBezTo>
                    <a:cubicBezTo>
                      <a:pt x="709419" y="930902"/>
                      <a:pt x="757853" y="917906"/>
                      <a:pt x="696686" y="930139"/>
                    </a:cubicBezTo>
                    <a:cubicBezTo>
                      <a:pt x="689429" y="937396"/>
                      <a:pt x="683825" y="946818"/>
                      <a:pt x="674914" y="951910"/>
                    </a:cubicBezTo>
                    <a:cubicBezTo>
                      <a:pt x="666254" y="956858"/>
                      <a:pt x="655348" y="956013"/>
                      <a:pt x="645886" y="959167"/>
                    </a:cubicBezTo>
                    <a:cubicBezTo>
                      <a:pt x="641525" y="960621"/>
                      <a:pt x="599041" y="978900"/>
                      <a:pt x="587829" y="980939"/>
                    </a:cubicBezTo>
                    <a:cubicBezTo>
                      <a:pt x="568640" y="984428"/>
                      <a:pt x="549124" y="985777"/>
                      <a:pt x="529771" y="988196"/>
                    </a:cubicBezTo>
                    <a:cubicBezTo>
                      <a:pt x="520095" y="993034"/>
                      <a:pt x="511006" y="999289"/>
                      <a:pt x="500743" y="1002710"/>
                    </a:cubicBezTo>
                    <a:cubicBezTo>
                      <a:pt x="489041" y="1006611"/>
                      <a:pt x="475167" y="1003847"/>
                      <a:pt x="464457" y="1009967"/>
                    </a:cubicBezTo>
                    <a:cubicBezTo>
                      <a:pt x="456884" y="1014294"/>
                      <a:pt x="455013" y="1024642"/>
                      <a:pt x="449943" y="1031739"/>
                    </a:cubicBezTo>
                    <a:cubicBezTo>
                      <a:pt x="428383" y="1061923"/>
                      <a:pt x="434281" y="1054656"/>
                      <a:pt x="413657" y="1075282"/>
                    </a:cubicBezTo>
                    <a:cubicBezTo>
                      <a:pt x="411238" y="1082539"/>
                      <a:pt x="409821" y="1090211"/>
                      <a:pt x="406400" y="1097053"/>
                    </a:cubicBezTo>
                    <a:cubicBezTo>
                      <a:pt x="384080" y="1141695"/>
                      <a:pt x="379084" y="1117661"/>
                      <a:pt x="312057" y="1111567"/>
                    </a:cubicBezTo>
                    <a:cubicBezTo>
                      <a:pt x="234387" y="1033897"/>
                      <a:pt x="358687" y="1161717"/>
                      <a:pt x="268514" y="1053510"/>
                    </a:cubicBezTo>
                    <a:cubicBezTo>
                      <a:pt x="232909" y="1010784"/>
                      <a:pt x="229859" y="1010807"/>
                      <a:pt x="195943" y="988196"/>
                    </a:cubicBezTo>
                    <a:cubicBezTo>
                      <a:pt x="191105" y="980939"/>
                      <a:pt x="188240" y="971874"/>
                      <a:pt x="181429" y="966425"/>
                    </a:cubicBezTo>
                    <a:cubicBezTo>
                      <a:pt x="175455" y="961646"/>
                      <a:pt x="166022" y="963410"/>
                      <a:pt x="159657" y="959167"/>
                    </a:cubicBezTo>
                    <a:cubicBezTo>
                      <a:pt x="151118" y="953474"/>
                      <a:pt x="145143" y="944653"/>
                      <a:pt x="137886" y="937396"/>
                    </a:cubicBezTo>
                    <a:cubicBezTo>
                      <a:pt x="135467" y="930139"/>
                      <a:pt x="136038" y="921034"/>
                      <a:pt x="130629" y="915625"/>
                    </a:cubicBezTo>
                    <a:cubicBezTo>
                      <a:pt x="125220" y="910216"/>
                      <a:pt x="115699" y="911788"/>
                      <a:pt x="108857" y="908367"/>
                    </a:cubicBezTo>
                    <a:cubicBezTo>
                      <a:pt x="101056" y="904466"/>
                      <a:pt x="93650" y="899596"/>
                      <a:pt x="87086" y="893853"/>
                    </a:cubicBezTo>
                    <a:cubicBezTo>
                      <a:pt x="74213" y="882589"/>
                      <a:pt x="50800" y="857567"/>
                      <a:pt x="50800" y="857567"/>
                    </a:cubicBezTo>
                    <a:cubicBezTo>
                      <a:pt x="45539" y="841783"/>
                      <a:pt x="35970" y="811656"/>
                      <a:pt x="29029" y="799510"/>
                    </a:cubicBezTo>
                    <a:cubicBezTo>
                      <a:pt x="25634" y="793569"/>
                      <a:pt x="19352" y="789834"/>
                      <a:pt x="14514" y="784996"/>
                    </a:cubicBezTo>
                    <a:cubicBezTo>
                      <a:pt x="12095" y="775320"/>
                      <a:pt x="9997" y="765557"/>
                      <a:pt x="7257" y="755967"/>
                    </a:cubicBezTo>
                    <a:cubicBezTo>
                      <a:pt x="5156" y="748612"/>
                      <a:pt x="0" y="741846"/>
                      <a:pt x="0" y="734196"/>
                    </a:cubicBezTo>
                    <a:cubicBezTo>
                      <a:pt x="0" y="661584"/>
                      <a:pt x="2993" y="588968"/>
                      <a:pt x="7257" y="516482"/>
                    </a:cubicBezTo>
                    <a:cubicBezTo>
                      <a:pt x="8097" y="502197"/>
                      <a:pt x="17704" y="479916"/>
                      <a:pt x="21771" y="465682"/>
                    </a:cubicBezTo>
                    <a:cubicBezTo>
                      <a:pt x="24511" y="456092"/>
                      <a:pt x="22798" y="444442"/>
                      <a:pt x="29029" y="436653"/>
                    </a:cubicBezTo>
                    <a:cubicBezTo>
                      <a:pt x="33808" y="430680"/>
                      <a:pt x="43958" y="432817"/>
                      <a:pt x="50800" y="429396"/>
                    </a:cubicBezTo>
                    <a:cubicBezTo>
                      <a:pt x="58601" y="425495"/>
                      <a:pt x="65314" y="419720"/>
                      <a:pt x="72571" y="414882"/>
                    </a:cubicBezTo>
                    <a:cubicBezTo>
                      <a:pt x="90086" y="388609"/>
                      <a:pt x="108857" y="396739"/>
                      <a:pt x="116114" y="393110"/>
                    </a:cubicBezTo>
                    <a:close/>
                  </a:path>
                </a:pathLst>
              </a:custGeom>
              <a:pattFill prst="pct60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45324676-A586-4BA5-9B4F-6BC7EAB11C44}"/>
                  </a:ext>
                </a:extLst>
              </p:cNvPr>
              <p:cNvSpPr/>
              <p:nvPr/>
            </p:nvSpPr>
            <p:spPr>
              <a:xfrm>
                <a:off x="1603039" y="3422873"/>
                <a:ext cx="1911316" cy="1013712"/>
              </a:xfrm>
              <a:custGeom>
                <a:avLst/>
                <a:gdLst>
                  <a:gd name="connsiteX0" fmla="*/ 982944 w 2027972"/>
                  <a:gd name="connsiteY0" fmla="*/ 36286 h 1103086"/>
                  <a:gd name="connsiteX1" fmla="*/ 982944 w 2027972"/>
                  <a:gd name="connsiteY1" fmla="*/ 36286 h 1103086"/>
                  <a:gd name="connsiteX2" fmla="*/ 3229 w 2027972"/>
                  <a:gd name="connsiteY2" fmla="*/ 0 h 1103086"/>
                  <a:gd name="connsiteX3" fmla="*/ 17744 w 2027972"/>
                  <a:gd name="connsiteY3" fmla="*/ 29028 h 1103086"/>
                  <a:gd name="connsiteX4" fmla="*/ 32258 w 2027972"/>
                  <a:gd name="connsiteY4" fmla="*/ 43543 h 1103086"/>
                  <a:gd name="connsiteX5" fmla="*/ 46772 w 2027972"/>
                  <a:gd name="connsiteY5" fmla="*/ 65314 h 1103086"/>
                  <a:gd name="connsiteX6" fmla="*/ 68544 w 2027972"/>
                  <a:gd name="connsiteY6" fmla="*/ 94343 h 1103086"/>
                  <a:gd name="connsiteX7" fmla="*/ 133858 w 2027972"/>
                  <a:gd name="connsiteY7" fmla="*/ 181428 h 1103086"/>
                  <a:gd name="connsiteX8" fmla="*/ 155629 w 2027972"/>
                  <a:gd name="connsiteY8" fmla="*/ 232228 h 1103086"/>
                  <a:gd name="connsiteX9" fmla="*/ 177401 w 2027972"/>
                  <a:gd name="connsiteY9" fmla="*/ 254000 h 1103086"/>
                  <a:gd name="connsiteX10" fmla="*/ 199172 w 2027972"/>
                  <a:gd name="connsiteY10" fmla="*/ 283028 h 1103086"/>
                  <a:gd name="connsiteX11" fmla="*/ 249972 w 2027972"/>
                  <a:gd name="connsiteY11" fmla="*/ 355600 h 1103086"/>
                  <a:gd name="connsiteX12" fmla="*/ 271744 w 2027972"/>
                  <a:gd name="connsiteY12" fmla="*/ 406400 h 1103086"/>
                  <a:gd name="connsiteX13" fmla="*/ 293515 w 2027972"/>
                  <a:gd name="connsiteY13" fmla="*/ 420914 h 1103086"/>
                  <a:gd name="connsiteX14" fmla="*/ 315287 w 2027972"/>
                  <a:gd name="connsiteY14" fmla="*/ 442686 h 1103086"/>
                  <a:gd name="connsiteX15" fmla="*/ 351572 w 2027972"/>
                  <a:gd name="connsiteY15" fmla="*/ 486228 h 1103086"/>
                  <a:gd name="connsiteX16" fmla="*/ 373344 w 2027972"/>
                  <a:gd name="connsiteY16" fmla="*/ 529771 h 1103086"/>
                  <a:gd name="connsiteX17" fmla="*/ 395115 w 2027972"/>
                  <a:gd name="connsiteY17" fmla="*/ 537028 h 1103086"/>
                  <a:gd name="connsiteX18" fmla="*/ 409629 w 2027972"/>
                  <a:gd name="connsiteY18" fmla="*/ 551543 h 1103086"/>
                  <a:gd name="connsiteX19" fmla="*/ 714429 w 2027972"/>
                  <a:gd name="connsiteY19" fmla="*/ 580571 h 1103086"/>
                  <a:gd name="connsiteX20" fmla="*/ 772487 w 2027972"/>
                  <a:gd name="connsiteY20" fmla="*/ 595086 h 1103086"/>
                  <a:gd name="connsiteX21" fmla="*/ 823287 w 2027972"/>
                  <a:gd name="connsiteY21" fmla="*/ 609600 h 1103086"/>
                  <a:gd name="connsiteX22" fmla="*/ 881344 w 2027972"/>
                  <a:gd name="connsiteY22" fmla="*/ 624114 h 1103086"/>
                  <a:gd name="connsiteX23" fmla="*/ 903115 w 2027972"/>
                  <a:gd name="connsiteY23" fmla="*/ 645886 h 1103086"/>
                  <a:gd name="connsiteX24" fmla="*/ 968429 w 2027972"/>
                  <a:gd name="connsiteY24" fmla="*/ 696686 h 1103086"/>
                  <a:gd name="connsiteX25" fmla="*/ 997458 w 2027972"/>
                  <a:gd name="connsiteY25" fmla="*/ 718457 h 1103086"/>
                  <a:gd name="connsiteX26" fmla="*/ 1258715 w 2027972"/>
                  <a:gd name="connsiteY26" fmla="*/ 732971 h 1103086"/>
                  <a:gd name="connsiteX27" fmla="*/ 1287744 w 2027972"/>
                  <a:gd name="connsiteY27" fmla="*/ 769257 h 1103086"/>
                  <a:gd name="connsiteX28" fmla="*/ 1309515 w 2027972"/>
                  <a:gd name="connsiteY28" fmla="*/ 783771 h 1103086"/>
                  <a:gd name="connsiteX29" fmla="*/ 1353058 w 2027972"/>
                  <a:gd name="connsiteY29" fmla="*/ 827314 h 1103086"/>
                  <a:gd name="connsiteX30" fmla="*/ 1374829 w 2027972"/>
                  <a:gd name="connsiteY30" fmla="*/ 849086 h 1103086"/>
                  <a:gd name="connsiteX31" fmla="*/ 1411115 w 2027972"/>
                  <a:gd name="connsiteY31" fmla="*/ 907143 h 1103086"/>
                  <a:gd name="connsiteX32" fmla="*/ 1425629 w 2027972"/>
                  <a:gd name="connsiteY32" fmla="*/ 928914 h 1103086"/>
                  <a:gd name="connsiteX33" fmla="*/ 1469172 w 2027972"/>
                  <a:gd name="connsiteY33" fmla="*/ 957943 h 1103086"/>
                  <a:gd name="connsiteX34" fmla="*/ 1505458 w 2027972"/>
                  <a:gd name="connsiteY34" fmla="*/ 994228 h 1103086"/>
                  <a:gd name="connsiteX35" fmla="*/ 1549001 w 2027972"/>
                  <a:gd name="connsiteY35" fmla="*/ 1030514 h 1103086"/>
                  <a:gd name="connsiteX36" fmla="*/ 1585287 w 2027972"/>
                  <a:gd name="connsiteY36" fmla="*/ 1066800 h 1103086"/>
                  <a:gd name="connsiteX37" fmla="*/ 1614315 w 2027972"/>
                  <a:gd name="connsiteY37" fmla="*/ 1081314 h 1103086"/>
                  <a:gd name="connsiteX38" fmla="*/ 1686887 w 2027972"/>
                  <a:gd name="connsiteY38" fmla="*/ 1095828 h 1103086"/>
                  <a:gd name="connsiteX39" fmla="*/ 1708658 w 2027972"/>
                  <a:gd name="connsiteY39" fmla="*/ 1103086 h 1103086"/>
                  <a:gd name="connsiteX40" fmla="*/ 1766715 w 2027972"/>
                  <a:gd name="connsiteY40" fmla="*/ 1088571 h 1103086"/>
                  <a:gd name="connsiteX41" fmla="*/ 1788487 w 2027972"/>
                  <a:gd name="connsiteY41" fmla="*/ 1081314 h 1103086"/>
                  <a:gd name="connsiteX42" fmla="*/ 1832029 w 2027972"/>
                  <a:gd name="connsiteY42" fmla="*/ 1052286 h 1103086"/>
                  <a:gd name="connsiteX43" fmla="*/ 1868315 w 2027972"/>
                  <a:gd name="connsiteY43" fmla="*/ 1023257 h 1103086"/>
                  <a:gd name="connsiteX44" fmla="*/ 1890087 w 2027972"/>
                  <a:gd name="connsiteY44" fmla="*/ 1001486 h 1103086"/>
                  <a:gd name="connsiteX45" fmla="*/ 1926372 w 2027972"/>
                  <a:gd name="connsiteY45" fmla="*/ 986971 h 1103086"/>
                  <a:gd name="connsiteX46" fmla="*/ 1948144 w 2027972"/>
                  <a:gd name="connsiteY46" fmla="*/ 972457 h 1103086"/>
                  <a:gd name="connsiteX47" fmla="*/ 2027972 w 2027972"/>
                  <a:gd name="connsiteY47" fmla="*/ 965200 h 1103086"/>
                  <a:gd name="connsiteX48" fmla="*/ 1991687 w 2027972"/>
                  <a:gd name="connsiteY48" fmla="*/ 936171 h 1103086"/>
                  <a:gd name="connsiteX49" fmla="*/ 1933629 w 2027972"/>
                  <a:gd name="connsiteY49" fmla="*/ 892628 h 1103086"/>
                  <a:gd name="connsiteX50" fmla="*/ 1919115 w 2027972"/>
                  <a:gd name="connsiteY50" fmla="*/ 870857 h 1103086"/>
                  <a:gd name="connsiteX51" fmla="*/ 1875572 w 2027972"/>
                  <a:gd name="connsiteY51" fmla="*/ 849086 h 1103086"/>
                  <a:gd name="connsiteX52" fmla="*/ 1853801 w 2027972"/>
                  <a:gd name="connsiteY52" fmla="*/ 834571 h 1103086"/>
                  <a:gd name="connsiteX53" fmla="*/ 1839287 w 2027972"/>
                  <a:gd name="connsiteY53" fmla="*/ 798286 h 1103086"/>
                  <a:gd name="connsiteX54" fmla="*/ 1824772 w 2027972"/>
                  <a:gd name="connsiteY54" fmla="*/ 776514 h 1103086"/>
                  <a:gd name="connsiteX55" fmla="*/ 1810258 w 2027972"/>
                  <a:gd name="connsiteY55" fmla="*/ 747486 h 1103086"/>
                  <a:gd name="connsiteX56" fmla="*/ 1781229 w 2027972"/>
                  <a:gd name="connsiteY56" fmla="*/ 718457 h 1103086"/>
                  <a:gd name="connsiteX57" fmla="*/ 1730429 w 2027972"/>
                  <a:gd name="connsiteY57" fmla="*/ 653143 h 1103086"/>
                  <a:gd name="connsiteX58" fmla="*/ 1723172 w 2027972"/>
                  <a:gd name="connsiteY58" fmla="*/ 631371 h 1103086"/>
                  <a:gd name="connsiteX59" fmla="*/ 1708658 w 2027972"/>
                  <a:gd name="connsiteY59" fmla="*/ 609600 h 1103086"/>
                  <a:gd name="connsiteX60" fmla="*/ 1694144 w 2027972"/>
                  <a:gd name="connsiteY60" fmla="*/ 558800 h 1103086"/>
                  <a:gd name="connsiteX61" fmla="*/ 1665115 w 2027972"/>
                  <a:gd name="connsiteY61" fmla="*/ 515257 h 1103086"/>
                  <a:gd name="connsiteX62" fmla="*/ 1672372 w 2027972"/>
                  <a:gd name="connsiteY62" fmla="*/ 333828 h 1103086"/>
                  <a:gd name="connsiteX63" fmla="*/ 1686887 w 2027972"/>
                  <a:gd name="connsiteY63" fmla="*/ 290286 h 1103086"/>
                  <a:gd name="connsiteX64" fmla="*/ 1701401 w 2027972"/>
                  <a:gd name="connsiteY64" fmla="*/ 275771 h 1103086"/>
                  <a:gd name="connsiteX65" fmla="*/ 1708658 w 2027972"/>
                  <a:gd name="connsiteY65" fmla="*/ 224971 h 1103086"/>
                  <a:gd name="connsiteX66" fmla="*/ 1483687 w 2027972"/>
                  <a:gd name="connsiteY66" fmla="*/ 181428 h 1103086"/>
                  <a:gd name="connsiteX67" fmla="*/ 1469172 w 2027972"/>
                  <a:gd name="connsiteY67" fmla="*/ 203200 h 1103086"/>
                  <a:gd name="connsiteX68" fmla="*/ 1447401 w 2027972"/>
                  <a:gd name="connsiteY68" fmla="*/ 217714 h 1103086"/>
                  <a:gd name="connsiteX69" fmla="*/ 1432887 w 2027972"/>
                  <a:gd name="connsiteY69" fmla="*/ 246743 h 1103086"/>
                  <a:gd name="connsiteX70" fmla="*/ 1411115 w 2027972"/>
                  <a:gd name="connsiteY70" fmla="*/ 254000 h 1103086"/>
                  <a:gd name="connsiteX71" fmla="*/ 1353058 w 2027972"/>
                  <a:gd name="connsiteY71" fmla="*/ 261257 h 1103086"/>
                  <a:gd name="connsiteX72" fmla="*/ 1265972 w 2027972"/>
                  <a:gd name="connsiteY72" fmla="*/ 254000 h 1103086"/>
                  <a:gd name="connsiteX73" fmla="*/ 1229687 w 2027972"/>
                  <a:gd name="connsiteY73" fmla="*/ 188686 h 1103086"/>
                  <a:gd name="connsiteX74" fmla="*/ 1215172 w 2027972"/>
                  <a:gd name="connsiteY74" fmla="*/ 174171 h 1103086"/>
                  <a:gd name="connsiteX75" fmla="*/ 1120829 w 2027972"/>
                  <a:gd name="connsiteY75" fmla="*/ 159657 h 1103086"/>
                  <a:gd name="connsiteX76" fmla="*/ 1099058 w 2027972"/>
                  <a:gd name="connsiteY76" fmla="*/ 145143 h 1103086"/>
                  <a:gd name="connsiteX77" fmla="*/ 1070029 w 2027972"/>
                  <a:gd name="connsiteY77" fmla="*/ 116114 h 1103086"/>
                  <a:gd name="connsiteX78" fmla="*/ 1026487 w 2027972"/>
                  <a:gd name="connsiteY78" fmla="*/ 87086 h 1103086"/>
                  <a:gd name="connsiteX79" fmla="*/ 982944 w 2027972"/>
                  <a:gd name="connsiteY79" fmla="*/ 36286 h 110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2027972" h="1103086">
                    <a:moveTo>
                      <a:pt x="982944" y="36286"/>
                    </a:moveTo>
                    <a:lnTo>
                      <a:pt x="982944" y="36286"/>
                    </a:lnTo>
                    <a:cubicBezTo>
                      <a:pt x="656372" y="24191"/>
                      <a:pt x="330015" y="2457"/>
                      <a:pt x="3229" y="0"/>
                    </a:cubicBezTo>
                    <a:cubicBezTo>
                      <a:pt x="-7589" y="-81"/>
                      <a:pt x="11743" y="20027"/>
                      <a:pt x="17744" y="29028"/>
                    </a:cubicBezTo>
                    <a:cubicBezTo>
                      <a:pt x="21539" y="34721"/>
                      <a:pt x="27984" y="38200"/>
                      <a:pt x="32258" y="43543"/>
                    </a:cubicBezTo>
                    <a:cubicBezTo>
                      <a:pt x="37706" y="50354"/>
                      <a:pt x="41703" y="58217"/>
                      <a:pt x="46772" y="65314"/>
                    </a:cubicBezTo>
                    <a:cubicBezTo>
                      <a:pt x="53802" y="75156"/>
                      <a:pt x="62003" y="84169"/>
                      <a:pt x="68544" y="94343"/>
                    </a:cubicBezTo>
                    <a:cubicBezTo>
                      <a:pt x="122578" y="178396"/>
                      <a:pt x="86758" y="150028"/>
                      <a:pt x="133858" y="181428"/>
                    </a:cubicBezTo>
                    <a:cubicBezTo>
                      <a:pt x="141115" y="198361"/>
                      <a:pt x="146151" y="216431"/>
                      <a:pt x="155629" y="232228"/>
                    </a:cubicBezTo>
                    <a:cubicBezTo>
                      <a:pt x="160909" y="241029"/>
                      <a:pt x="170722" y="246207"/>
                      <a:pt x="177401" y="254000"/>
                    </a:cubicBezTo>
                    <a:cubicBezTo>
                      <a:pt x="185272" y="263183"/>
                      <a:pt x="192463" y="272964"/>
                      <a:pt x="199172" y="283028"/>
                    </a:cubicBezTo>
                    <a:cubicBezTo>
                      <a:pt x="248742" y="357383"/>
                      <a:pt x="190358" y="281081"/>
                      <a:pt x="249972" y="355600"/>
                    </a:cubicBezTo>
                    <a:cubicBezTo>
                      <a:pt x="255014" y="370726"/>
                      <a:pt x="261779" y="394442"/>
                      <a:pt x="271744" y="406400"/>
                    </a:cubicBezTo>
                    <a:cubicBezTo>
                      <a:pt x="277328" y="413100"/>
                      <a:pt x="286815" y="415330"/>
                      <a:pt x="293515" y="420914"/>
                    </a:cubicBezTo>
                    <a:cubicBezTo>
                      <a:pt x="301400" y="427484"/>
                      <a:pt x="309321" y="434334"/>
                      <a:pt x="315287" y="442686"/>
                    </a:cubicBezTo>
                    <a:cubicBezTo>
                      <a:pt x="348768" y="489560"/>
                      <a:pt x="308652" y="457615"/>
                      <a:pt x="351572" y="486228"/>
                    </a:cubicBezTo>
                    <a:cubicBezTo>
                      <a:pt x="356353" y="500572"/>
                      <a:pt x="360553" y="519538"/>
                      <a:pt x="373344" y="529771"/>
                    </a:cubicBezTo>
                    <a:cubicBezTo>
                      <a:pt x="379317" y="534550"/>
                      <a:pt x="387858" y="534609"/>
                      <a:pt x="395115" y="537028"/>
                    </a:cubicBezTo>
                    <a:cubicBezTo>
                      <a:pt x="399953" y="541866"/>
                      <a:pt x="403400" y="548712"/>
                      <a:pt x="409629" y="551543"/>
                    </a:cubicBezTo>
                    <a:cubicBezTo>
                      <a:pt x="510398" y="597347"/>
                      <a:pt x="592296" y="576870"/>
                      <a:pt x="714429" y="580571"/>
                    </a:cubicBezTo>
                    <a:cubicBezTo>
                      <a:pt x="764195" y="597159"/>
                      <a:pt x="702429" y="577571"/>
                      <a:pt x="772487" y="595086"/>
                    </a:cubicBezTo>
                    <a:cubicBezTo>
                      <a:pt x="789572" y="599357"/>
                      <a:pt x="806202" y="605329"/>
                      <a:pt x="823287" y="609600"/>
                    </a:cubicBezTo>
                    <a:lnTo>
                      <a:pt x="881344" y="624114"/>
                    </a:lnTo>
                    <a:cubicBezTo>
                      <a:pt x="888601" y="631371"/>
                      <a:pt x="895231" y="639316"/>
                      <a:pt x="903115" y="645886"/>
                    </a:cubicBezTo>
                    <a:cubicBezTo>
                      <a:pt x="924303" y="663543"/>
                      <a:pt x="946567" y="679869"/>
                      <a:pt x="968429" y="696686"/>
                    </a:cubicBezTo>
                    <a:cubicBezTo>
                      <a:pt x="978016" y="704061"/>
                      <a:pt x="985983" y="714632"/>
                      <a:pt x="997458" y="718457"/>
                    </a:cubicBezTo>
                    <a:cubicBezTo>
                      <a:pt x="1094996" y="750970"/>
                      <a:pt x="1011583" y="725482"/>
                      <a:pt x="1258715" y="732971"/>
                    </a:cubicBezTo>
                    <a:cubicBezTo>
                      <a:pt x="1269494" y="749140"/>
                      <a:pt x="1272969" y="757437"/>
                      <a:pt x="1287744" y="769257"/>
                    </a:cubicBezTo>
                    <a:cubicBezTo>
                      <a:pt x="1294555" y="774705"/>
                      <a:pt x="1302996" y="777977"/>
                      <a:pt x="1309515" y="783771"/>
                    </a:cubicBezTo>
                    <a:cubicBezTo>
                      <a:pt x="1324857" y="797408"/>
                      <a:pt x="1338544" y="812800"/>
                      <a:pt x="1353058" y="827314"/>
                    </a:cubicBezTo>
                    <a:lnTo>
                      <a:pt x="1374829" y="849086"/>
                    </a:lnTo>
                    <a:cubicBezTo>
                      <a:pt x="1392102" y="900902"/>
                      <a:pt x="1376615" y="884141"/>
                      <a:pt x="1411115" y="907143"/>
                    </a:cubicBezTo>
                    <a:cubicBezTo>
                      <a:pt x="1415953" y="914400"/>
                      <a:pt x="1419065" y="923171"/>
                      <a:pt x="1425629" y="928914"/>
                    </a:cubicBezTo>
                    <a:cubicBezTo>
                      <a:pt x="1438757" y="940401"/>
                      <a:pt x="1469172" y="957943"/>
                      <a:pt x="1469172" y="957943"/>
                    </a:cubicBezTo>
                    <a:cubicBezTo>
                      <a:pt x="1507884" y="1016008"/>
                      <a:pt x="1457071" y="945840"/>
                      <a:pt x="1505458" y="994228"/>
                    </a:cubicBezTo>
                    <a:cubicBezTo>
                      <a:pt x="1546487" y="1035259"/>
                      <a:pt x="1486725" y="999377"/>
                      <a:pt x="1549001" y="1030514"/>
                    </a:cubicBezTo>
                    <a:cubicBezTo>
                      <a:pt x="1561096" y="1042609"/>
                      <a:pt x="1569987" y="1059150"/>
                      <a:pt x="1585287" y="1066800"/>
                    </a:cubicBezTo>
                    <a:cubicBezTo>
                      <a:pt x="1594963" y="1071638"/>
                      <a:pt x="1603913" y="1078342"/>
                      <a:pt x="1614315" y="1081314"/>
                    </a:cubicBezTo>
                    <a:cubicBezTo>
                      <a:pt x="1638036" y="1088091"/>
                      <a:pt x="1662849" y="1090281"/>
                      <a:pt x="1686887" y="1095828"/>
                    </a:cubicBezTo>
                    <a:cubicBezTo>
                      <a:pt x="1694341" y="1097548"/>
                      <a:pt x="1701401" y="1100667"/>
                      <a:pt x="1708658" y="1103086"/>
                    </a:cubicBezTo>
                    <a:cubicBezTo>
                      <a:pt x="1728010" y="1098248"/>
                      <a:pt x="1747470" y="1093820"/>
                      <a:pt x="1766715" y="1088571"/>
                    </a:cubicBezTo>
                    <a:cubicBezTo>
                      <a:pt x="1774095" y="1086558"/>
                      <a:pt x="1781800" y="1085029"/>
                      <a:pt x="1788487" y="1081314"/>
                    </a:cubicBezTo>
                    <a:cubicBezTo>
                      <a:pt x="1803736" y="1072843"/>
                      <a:pt x="1819694" y="1064621"/>
                      <a:pt x="1832029" y="1052286"/>
                    </a:cubicBezTo>
                    <a:cubicBezTo>
                      <a:pt x="1874253" y="1010062"/>
                      <a:pt x="1813393" y="1069024"/>
                      <a:pt x="1868315" y="1023257"/>
                    </a:cubicBezTo>
                    <a:cubicBezTo>
                      <a:pt x="1876199" y="1016687"/>
                      <a:pt x="1881384" y="1006926"/>
                      <a:pt x="1890087" y="1001486"/>
                    </a:cubicBezTo>
                    <a:cubicBezTo>
                      <a:pt x="1901134" y="994582"/>
                      <a:pt x="1914720" y="992797"/>
                      <a:pt x="1926372" y="986971"/>
                    </a:cubicBezTo>
                    <a:cubicBezTo>
                      <a:pt x="1934173" y="983070"/>
                      <a:pt x="1939615" y="974285"/>
                      <a:pt x="1948144" y="972457"/>
                    </a:cubicBezTo>
                    <a:cubicBezTo>
                      <a:pt x="1974270" y="966859"/>
                      <a:pt x="2001363" y="967619"/>
                      <a:pt x="2027972" y="965200"/>
                    </a:cubicBezTo>
                    <a:cubicBezTo>
                      <a:pt x="1990185" y="908517"/>
                      <a:pt x="2038422" y="971222"/>
                      <a:pt x="1991687" y="936171"/>
                    </a:cubicBezTo>
                    <a:cubicBezTo>
                      <a:pt x="1924973" y="886136"/>
                      <a:pt x="1982817" y="909026"/>
                      <a:pt x="1933629" y="892628"/>
                    </a:cubicBezTo>
                    <a:cubicBezTo>
                      <a:pt x="1928791" y="885371"/>
                      <a:pt x="1925282" y="877024"/>
                      <a:pt x="1919115" y="870857"/>
                    </a:cubicBezTo>
                    <a:cubicBezTo>
                      <a:pt x="1905047" y="856789"/>
                      <a:pt x="1893280" y="854988"/>
                      <a:pt x="1875572" y="849086"/>
                    </a:cubicBezTo>
                    <a:cubicBezTo>
                      <a:pt x="1868315" y="844248"/>
                      <a:pt x="1858871" y="841668"/>
                      <a:pt x="1853801" y="834571"/>
                    </a:cubicBezTo>
                    <a:cubicBezTo>
                      <a:pt x="1846229" y="823971"/>
                      <a:pt x="1845113" y="809937"/>
                      <a:pt x="1839287" y="798286"/>
                    </a:cubicBezTo>
                    <a:cubicBezTo>
                      <a:pt x="1835386" y="790485"/>
                      <a:pt x="1829100" y="784087"/>
                      <a:pt x="1824772" y="776514"/>
                    </a:cubicBezTo>
                    <a:cubicBezTo>
                      <a:pt x="1819405" y="767121"/>
                      <a:pt x="1816749" y="756140"/>
                      <a:pt x="1810258" y="747486"/>
                    </a:cubicBezTo>
                    <a:cubicBezTo>
                      <a:pt x="1802047" y="736539"/>
                      <a:pt x="1788820" y="729843"/>
                      <a:pt x="1781229" y="718457"/>
                    </a:cubicBezTo>
                    <a:cubicBezTo>
                      <a:pt x="1746508" y="666374"/>
                      <a:pt x="1764536" y="687248"/>
                      <a:pt x="1730429" y="653143"/>
                    </a:cubicBezTo>
                    <a:cubicBezTo>
                      <a:pt x="1728010" y="645886"/>
                      <a:pt x="1726593" y="638213"/>
                      <a:pt x="1723172" y="631371"/>
                    </a:cubicBezTo>
                    <a:cubicBezTo>
                      <a:pt x="1719272" y="623570"/>
                      <a:pt x="1712094" y="617617"/>
                      <a:pt x="1708658" y="609600"/>
                    </a:cubicBezTo>
                    <a:cubicBezTo>
                      <a:pt x="1701612" y="593159"/>
                      <a:pt x="1702970" y="574687"/>
                      <a:pt x="1694144" y="558800"/>
                    </a:cubicBezTo>
                    <a:cubicBezTo>
                      <a:pt x="1685672" y="543551"/>
                      <a:pt x="1665115" y="515257"/>
                      <a:pt x="1665115" y="515257"/>
                    </a:cubicBezTo>
                    <a:cubicBezTo>
                      <a:pt x="1667534" y="454781"/>
                      <a:pt x="1666542" y="394071"/>
                      <a:pt x="1672372" y="333828"/>
                    </a:cubicBezTo>
                    <a:cubicBezTo>
                      <a:pt x="1673846" y="318600"/>
                      <a:pt x="1676069" y="301105"/>
                      <a:pt x="1686887" y="290286"/>
                    </a:cubicBezTo>
                    <a:lnTo>
                      <a:pt x="1701401" y="275771"/>
                    </a:lnTo>
                    <a:cubicBezTo>
                      <a:pt x="1703820" y="258838"/>
                      <a:pt x="1708658" y="242076"/>
                      <a:pt x="1708658" y="224971"/>
                    </a:cubicBezTo>
                    <a:cubicBezTo>
                      <a:pt x="1708658" y="101705"/>
                      <a:pt x="1644101" y="176081"/>
                      <a:pt x="1483687" y="181428"/>
                    </a:cubicBezTo>
                    <a:cubicBezTo>
                      <a:pt x="1478849" y="188685"/>
                      <a:pt x="1475340" y="197032"/>
                      <a:pt x="1469172" y="203200"/>
                    </a:cubicBezTo>
                    <a:cubicBezTo>
                      <a:pt x="1463005" y="209367"/>
                      <a:pt x="1452985" y="211014"/>
                      <a:pt x="1447401" y="217714"/>
                    </a:cubicBezTo>
                    <a:cubicBezTo>
                      <a:pt x="1440475" y="226025"/>
                      <a:pt x="1440537" y="239093"/>
                      <a:pt x="1432887" y="246743"/>
                    </a:cubicBezTo>
                    <a:cubicBezTo>
                      <a:pt x="1427478" y="252152"/>
                      <a:pt x="1418641" y="252632"/>
                      <a:pt x="1411115" y="254000"/>
                    </a:cubicBezTo>
                    <a:cubicBezTo>
                      <a:pt x="1391927" y="257489"/>
                      <a:pt x="1372410" y="258838"/>
                      <a:pt x="1353058" y="261257"/>
                    </a:cubicBezTo>
                    <a:cubicBezTo>
                      <a:pt x="1324029" y="258838"/>
                      <a:pt x="1292659" y="265676"/>
                      <a:pt x="1265972" y="254000"/>
                    </a:cubicBezTo>
                    <a:cubicBezTo>
                      <a:pt x="1229864" y="238203"/>
                      <a:pt x="1243704" y="212047"/>
                      <a:pt x="1229687" y="188686"/>
                    </a:cubicBezTo>
                    <a:cubicBezTo>
                      <a:pt x="1226167" y="182819"/>
                      <a:pt x="1221039" y="177691"/>
                      <a:pt x="1215172" y="174171"/>
                    </a:cubicBezTo>
                    <a:cubicBezTo>
                      <a:pt x="1194249" y="161617"/>
                      <a:pt x="1125016" y="160076"/>
                      <a:pt x="1120829" y="159657"/>
                    </a:cubicBezTo>
                    <a:cubicBezTo>
                      <a:pt x="1113572" y="154819"/>
                      <a:pt x="1104506" y="151954"/>
                      <a:pt x="1099058" y="145143"/>
                    </a:cubicBezTo>
                    <a:cubicBezTo>
                      <a:pt x="1070910" y="109956"/>
                      <a:pt x="1117531" y="131947"/>
                      <a:pt x="1070029" y="116114"/>
                    </a:cubicBezTo>
                    <a:cubicBezTo>
                      <a:pt x="1055515" y="106438"/>
                      <a:pt x="1042089" y="94887"/>
                      <a:pt x="1026487" y="87086"/>
                    </a:cubicBezTo>
                    <a:cubicBezTo>
                      <a:pt x="994398" y="71041"/>
                      <a:pt x="990201" y="44753"/>
                      <a:pt x="982944" y="36286"/>
                    </a:cubicBezTo>
                    <a:close/>
                  </a:path>
                </a:pathLst>
              </a:custGeom>
              <a:pattFill prst="pct60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B4D0468-FB0A-4E0E-B3C4-43D83D96E0E9}"/>
                  </a:ext>
                </a:extLst>
              </p:cNvPr>
              <p:cNvSpPr txBox="1"/>
              <p:nvPr/>
            </p:nvSpPr>
            <p:spPr>
              <a:xfrm>
                <a:off x="763729" y="1665985"/>
                <a:ext cx="1738353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u="sng" dirty="0"/>
                  <a:t>Province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Transport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Water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Social Housing</a:t>
                </a:r>
                <a:endParaRPr lang="en-GB" sz="1600" dirty="0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97F7ABB-A66B-4D1E-96A3-15CEA16122A4}"/>
                  </a:ext>
                </a:extLst>
              </p:cNvPr>
              <p:cNvSpPr txBox="1"/>
              <p:nvPr/>
            </p:nvSpPr>
            <p:spPr>
              <a:xfrm rot="2111168">
                <a:off x="996914" y="3864134"/>
                <a:ext cx="13440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Metro Area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A3F9D64-E564-458D-9AAB-9609E9EFBDD9}"/>
                  </a:ext>
                </a:extLst>
              </p:cNvPr>
              <p:cNvSpPr txBox="1"/>
              <p:nvPr/>
            </p:nvSpPr>
            <p:spPr>
              <a:xfrm>
                <a:off x="2460966" y="3513829"/>
                <a:ext cx="1344020" cy="36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Urban Area</a:t>
                </a:r>
                <a:endParaRPr lang="en-GB" dirty="0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4F1CED8-DF46-430A-8CBC-C3E062D5E16F}"/>
                  </a:ext>
                </a:extLst>
              </p:cNvPr>
              <p:cNvSpPr txBox="1"/>
              <p:nvPr/>
            </p:nvSpPr>
            <p:spPr>
              <a:xfrm>
                <a:off x="1376185" y="4660486"/>
                <a:ext cx="1550018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u="sng" dirty="0"/>
                  <a:t>Municipality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Housing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Waste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LUP</a:t>
                </a:r>
              </a:p>
            </p:txBody>
          </p:sp>
        </p:grp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94BD4A17-ABDA-40EE-973C-C3FFAB8CF958}"/>
                </a:ext>
              </a:extLst>
            </p:cNvPr>
            <p:cNvSpPr/>
            <p:nvPr/>
          </p:nvSpPr>
          <p:spPr>
            <a:xfrm>
              <a:off x="2192849" y="1631288"/>
              <a:ext cx="2209327" cy="1135901"/>
            </a:xfrm>
            <a:prstGeom prst="round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u="sng" dirty="0"/>
                <a:t>Ministry of Interior</a:t>
              </a:r>
            </a:p>
            <a:p>
              <a:r>
                <a:rPr lang="en-US" dirty="0"/>
                <a:t>Nat. Urban Renovation Prog.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endParaRPr lang="en-GB" dirty="0"/>
            </a:p>
          </p:txBody>
        </p:sp>
        <p:sp>
          <p:nvSpPr>
            <p:cNvPr id="17" name="Arrow: U-Turn 16">
              <a:extLst>
                <a:ext uri="{FF2B5EF4-FFF2-40B4-BE49-F238E27FC236}">
                  <a16:creationId xmlns:a16="http://schemas.microsoft.com/office/drawing/2014/main" id="{BDE97D0A-8ABA-4BFF-A713-A35E37105125}"/>
                </a:ext>
              </a:extLst>
            </p:cNvPr>
            <p:cNvSpPr/>
            <p:nvPr/>
          </p:nvSpPr>
          <p:spPr>
            <a:xfrm>
              <a:off x="3196832" y="943650"/>
              <a:ext cx="3080272" cy="584092"/>
            </a:xfrm>
            <a:prstGeom prst="uturnArrow">
              <a:avLst>
                <a:gd name="adj1" fmla="val 16438"/>
                <a:gd name="adj2" fmla="val 25000"/>
                <a:gd name="adj3" fmla="val 25000"/>
                <a:gd name="adj4" fmla="val 43750"/>
                <a:gd name="adj5" fmla="val 10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1"/>
                  </a:solidFill>
                </a:rPr>
                <a:t>investment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9B5ABBB-7AEF-4BB3-B406-4C56BDC7EAD3}"/>
                </a:ext>
              </a:extLst>
            </p:cNvPr>
            <p:cNvGrpSpPr/>
            <p:nvPr/>
          </p:nvGrpSpPr>
          <p:grpSpPr>
            <a:xfrm>
              <a:off x="3196832" y="5584266"/>
              <a:ext cx="3501816" cy="633934"/>
              <a:chOff x="3893510" y="5584266"/>
              <a:chExt cx="3501816" cy="633934"/>
            </a:xfrm>
          </p:grpSpPr>
          <p:sp>
            <p:nvSpPr>
              <p:cNvPr id="28" name="Arrow: U-Turn 27">
                <a:extLst>
                  <a:ext uri="{FF2B5EF4-FFF2-40B4-BE49-F238E27FC236}">
                    <a16:creationId xmlns:a16="http://schemas.microsoft.com/office/drawing/2014/main" id="{86C186D7-0AAC-40A8-8D6E-D70675600D52}"/>
                  </a:ext>
                </a:extLst>
              </p:cNvPr>
              <p:cNvSpPr/>
              <p:nvPr/>
            </p:nvSpPr>
            <p:spPr>
              <a:xfrm rot="10800000" flipH="1">
                <a:off x="3893511" y="5584266"/>
                <a:ext cx="3501815" cy="633934"/>
              </a:xfrm>
              <a:prstGeom prst="uturnArrow">
                <a:avLst>
                  <a:gd name="adj1" fmla="val 15657"/>
                  <a:gd name="adj2" fmla="val 25000"/>
                  <a:gd name="adj3" fmla="val 25000"/>
                  <a:gd name="adj4" fmla="val 43750"/>
                  <a:gd name="adj5" fmla="val 1000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DE969F9-466F-4185-AFC5-EA79F12884ED}"/>
                  </a:ext>
                </a:extLst>
              </p:cNvPr>
              <p:cNvSpPr txBox="1"/>
              <p:nvPr/>
            </p:nvSpPr>
            <p:spPr>
              <a:xfrm>
                <a:off x="3893510" y="5698118"/>
                <a:ext cx="2975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Sustainable City Plans</a:t>
                </a:r>
                <a:endParaRPr lang="en-GB" dirty="0"/>
              </a:p>
            </p:txBody>
          </p:sp>
        </p:grp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321EED96-B46F-471B-B9C0-3DFE52B2DEA7}"/>
                </a:ext>
              </a:extLst>
            </p:cNvPr>
            <p:cNvSpPr/>
            <p:nvPr/>
          </p:nvSpPr>
          <p:spPr>
            <a:xfrm>
              <a:off x="1538522" y="2833134"/>
              <a:ext cx="3428908" cy="1467144"/>
            </a:xfrm>
            <a:prstGeom prst="roundRect">
              <a:avLst/>
            </a:prstGeom>
            <a:noFill/>
            <a:ln w="508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u="sng" dirty="0">
                  <a:solidFill>
                    <a:schemeClr val="tx1"/>
                  </a:solidFill>
                </a:rPr>
                <a:t>Metro Area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1"/>
                  </a:solidFill>
                </a:rPr>
                <a:t>Few metro authorities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1"/>
                  </a:solidFill>
                </a:rPr>
                <a:t>Few metro plans (IADB)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tx1"/>
                  </a:solidFill>
                </a:rPr>
                <a:t>Sectoral planning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26C893C-1680-454B-A0A5-A7AAB90A66A0}"/>
              </a:ext>
            </a:extLst>
          </p:cNvPr>
          <p:cNvSpPr txBox="1"/>
          <p:nvPr/>
        </p:nvSpPr>
        <p:spPr>
          <a:xfrm>
            <a:off x="362856" y="145143"/>
            <a:ext cx="8347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Argentina current status - Integrated &amp; Metropolitan Planning</a:t>
            </a:r>
            <a:endParaRPr lang="en-GB" sz="2400" b="1" u="sng" dirty="0"/>
          </a:p>
        </p:txBody>
      </p:sp>
    </p:spTree>
    <p:extLst>
      <p:ext uri="{BB962C8B-B14F-4D97-AF65-F5344CB8AC3E}">
        <p14:creationId xmlns:p14="http://schemas.microsoft.com/office/powerpoint/2010/main" val="878497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F7F50-112F-4253-92EC-283FBB6F4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Interventions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717E58-3A5E-4B83-A201-C2C54D3074F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Integrated Planning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Platform/ Layers/ plans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“Metro” Institutional arrangements</a:t>
            </a:r>
          </a:p>
          <a:p>
            <a:pPr marL="0" indent="0">
              <a:buNone/>
            </a:pPr>
            <a:r>
              <a:rPr lang="en-US" b="1" dirty="0"/>
              <a:t>Integrated Area Pilots</a:t>
            </a:r>
          </a:p>
          <a:p>
            <a:pPr>
              <a:tabLst>
                <a:tab pos="4752975" algn="l"/>
              </a:tabLst>
            </a:pPr>
            <a:r>
              <a:rPr lang="en-US" dirty="0">
                <a:solidFill>
                  <a:schemeClr val="accent2"/>
                </a:solidFill>
              </a:rPr>
              <a:t>Energy efficiency buildings/ neighborhoods</a:t>
            </a:r>
          </a:p>
          <a:p>
            <a:pPr>
              <a:tabLst>
                <a:tab pos="4752975" algn="l"/>
              </a:tabLst>
            </a:pPr>
            <a:r>
              <a:rPr lang="en-US" dirty="0">
                <a:solidFill>
                  <a:schemeClr val="accent2"/>
                </a:solidFill>
              </a:rPr>
              <a:t>Transport</a:t>
            </a:r>
          </a:p>
          <a:p>
            <a:pPr>
              <a:tabLst>
                <a:tab pos="4752975" algn="l"/>
              </a:tabLst>
            </a:pPr>
            <a:r>
              <a:rPr lang="en-US" dirty="0">
                <a:solidFill>
                  <a:schemeClr val="accent2"/>
                </a:solidFill>
              </a:rPr>
              <a:t>Recycling at source</a:t>
            </a:r>
          </a:p>
          <a:p>
            <a:r>
              <a:rPr lang="en-GB" dirty="0">
                <a:solidFill>
                  <a:schemeClr val="accent6"/>
                </a:solidFill>
              </a:rPr>
              <a:t>Green belts/corridors</a:t>
            </a:r>
          </a:p>
          <a:p>
            <a:r>
              <a:rPr lang="en-US" dirty="0">
                <a:solidFill>
                  <a:schemeClr val="accent6"/>
                </a:solidFill>
              </a:rPr>
              <a:t>Conservation/ sustainable tourism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66C777-CEE5-44F4-B5E4-47359E7865C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/>
              <a:t>Replication</a:t>
            </a:r>
          </a:p>
          <a:p>
            <a:r>
              <a:rPr lang="en-GB" dirty="0"/>
              <a:t>Sustainable Cities Unit</a:t>
            </a:r>
          </a:p>
          <a:p>
            <a:pPr lvl="1"/>
            <a:r>
              <a:rPr lang="en-US" dirty="0"/>
              <a:t>C</a:t>
            </a:r>
            <a:r>
              <a:rPr lang="en-GB" dirty="0" err="1"/>
              <a:t>apacity</a:t>
            </a:r>
            <a:r>
              <a:rPr lang="en-GB" dirty="0"/>
              <a:t>/ plans </a:t>
            </a:r>
          </a:p>
          <a:p>
            <a:r>
              <a:rPr lang="en-GB" dirty="0"/>
              <a:t>Sustainable cities platform and labelling scheme for cities</a:t>
            </a:r>
          </a:p>
          <a:p>
            <a:r>
              <a:rPr lang="en-GB" dirty="0"/>
              <a:t>“</a:t>
            </a:r>
            <a:r>
              <a:rPr lang="en-US" dirty="0"/>
              <a:t>Metro” </a:t>
            </a:r>
            <a:r>
              <a:rPr lang="en-GB" dirty="0"/>
              <a:t>Institutional arrangements</a:t>
            </a:r>
          </a:p>
          <a:p>
            <a:r>
              <a:rPr lang="en-GB" dirty="0"/>
              <a:t>Distributed energy incentives</a:t>
            </a:r>
          </a:p>
          <a:p>
            <a:r>
              <a:rPr lang="en-GB" dirty="0"/>
              <a:t>Waste Market Clearing House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007187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ECD1E96-B40E-4EB9-B843-58C269025EF3}"/>
              </a:ext>
            </a:extLst>
          </p:cNvPr>
          <p:cNvSpPr txBox="1"/>
          <p:nvPr/>
        </p:nvSpPr>
        <p:spPr>
          <a:xfrm>
            <a:off x="265655" y="329642"/>
            <a:ext cx="5830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Integrated Planning</a:t>
            </a:r>
            <a:endParaRPr lang="en-GB" sz="2800" b="1" u="sng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7BC2C62-4258-4CD2-87B3-B354FEB9564C}"/>
              </a:ext>
            </a:extLst>
          </p:cNvPr>
          <p:cNvGrpSpPr/>
          <p:nvPr/>
        </p:nvGrpSpPr>
        <p:grpSpPr>
          <a:xfrm>
            <a:off x="155409" y="142205"/>
            <a:ext cx="11770935" cy="6386153"/>
            <a:chOff x="155410" y="142205"/>
            <a:chExt cx="11637132" cy="5192627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23123EA9-DF68-433A-90C3-318C3C194F9B}"/>
                </a:ext>
              </a:extLst>
            </p:cNvPr>
            <p:cNvSpPr/>
            <p:nvPr/>
          </p:nvSpPr>
          <p:spPr>
            <a:xfrm>
              <a:off x="8581729" y="1124541"/>
              <a:ext cx="1686813" cy="891682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5C088BDE-A12D-4D5C-A300-DD2F603D10E7}"/>
                </a:ext>
              </a:extLst>
            </p:cNvPr>
            <p:cNvSpPr/>
            <p:nvPr/>
          </p:nvSpPr>
          <p:spPr>
            <a:xfrm>
              <a:off x="8734129" y="1276941"/>
              <a:ext cx="1686813" cy="891682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6B85EC6A-48C7-40E5-B854-A1A04CA017E2}"/>
                </a:ext>
              </a:extLst>
            </p:cNvPr>
            <p:cNvSpPr/>
            <p:nvPr/>
          </p:nvSpPr>
          <p:spPr>
            <a:xfrm>
              <a:off x="8886529" y="1429341"/>
              <a:ext cx="1686813" cy="891682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E249C488-255F-421C-8983-969E7476CE3B}"/>
                </a:ext>
              </a:extLst>
            </p:cNvPr>
            <p:cNvSpPr/>
            <p:nvPr/>
          </p:nvSpPr>
          <p:spPr>
            <a:xfrm>
              <a:off x="9038929" y="1581741"/>
              <a:ext cx="1686813" cy="891682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C4AC9332-BD77-4E71-B648-1AE9A3D9C5E8}"/>
                </a:ext>
              </a:extLst>
            </p:cNvPr>
            <p:cNvSpPr/>
            <p:nvPr/>
          </p:nvSpPr>
          <p:spPr>
            <a:xfrm>
              <a:off x="9191329" y="1734141"/>
              <a:ext cx="1686813" cy="891682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DF9565A-985A-4EA9-929C-456ABC79B732}"/>
                </a:ext>
              </a:extLst>
            </p:cNvPr>
            <p:cNvSpPr/>
            <p:nvPr/>
          </p:nvSpPr>
          <p:spPr>
            <a:xfrm>
              <a:off x="9343729" y="1886541"/>
              <a:ext cx="1686813" cy="891682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2B1B46FE-1E8F-4AD1-A422-C72526D010A2}"/>
                </a:ext>
              </a:extLst>
            </p:cNvPr>
            <p:cNvSpPr/>
            <p:nvPr/>
          </p:nvSpPr>
          <p:spPr>
            <a:xfrm>
              <a:off x="9496129" y="2038941"/>
              <a:ext cx="1686813" cy="891682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D7D30E4E-1169-4D2B-8EE5-DC927C729DB6}"/>
                </a:ext>
              </a:extLst>
            </p:cNvPr>
            <p:cNvSpPr/>
            <p:nvPr/>
          </p:nvSpPr>
          <p:spPr>
            <a:xfrm>
              <a:off x="9648529" y="2191341"/>
              <a:ext cx="1686813" cy="891682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20B274C6-6DDD-4DB0-9F59-B0E49D84AEA3}"/>
                </a:ext>
              </a:extLst>
            </p:cNvPr>
            <p:cNvSpPr/>
            <p:nvPr/>
          </p:nvSpPr>
          <p:spPr>
            <a:xfrm>
              <a:off x="9800929" y="2343741"/>
              <a:ext cx="1686813" cy="891682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B48E799A-8A62-4570-B2A0-2D01E768A328}"/>
                </a:ext>
              </a:extLst>
            </p:cNvPr>
            <p:cNvSpPr/>
            <p:nvPr/>
          </p:nvSpPr>
          <p:spPr>
            <a:xfrm>
              <a:off x="9953329" y="2496141"/>
              <a:ext cx="1686813" cy="891682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4B6CB41F-C14D-4D57-9650-0B6888CF2931}"/>
                </a:ext>
              </a:extLst>
            </p:cNvPr>
            <p:cNvSpPr/>
            <p:nvPr/>
          </p:nvSpPr>
          <p:spPr>
            <a:xfrm>
              <a:off x="10105729" y="2648541"/>
              <a:ext cx="1686813" cy="891682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Mid-sized city</a:t>
              </a:r>
              <a:endParaRPr lang="en-GB" dirty="0"/>
            </a:p>
          </p:txBody>
        </p:sp>
        <p:sp>
          <p:nvSpPr>
            <p:cNvPr id="21" name="Right Brace 20">
              <a:extLst>
                <a:ext uri="{FF2B5EF4-FFF2-40B4-BE49-F238E27FC236}">
                  <a16:creationId xmlns:a16="http://schemas.microsoft.com/office/drawing/2014/main" id="{E5252674-9A68-4AD0-BB0B-4E61A2C0CD64}"/>
                </a:ext>
              </a:extLst>
            </p:cNvPr>
            <p:cNvSpPr/>
            <p:nvPr/>
          </p:nvSpPr>
          <p:spPr>
            <a:xfrm>
              <a:off x="8061372" y="1080650"/>
              <a:ext cx="520357" cy="2649050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82B0FF23-9D07-48A2-9D55-8A79011792F2}"/>
                </a:ext>
              </a:extLst>
            </p:cNvPr>
            <p:cNvGrpSpPr/>
            <p:nvPr/>
          </p:nvGrpSpPr>
          <p:grpSpPr>
            <a:xfrm>
              <a:off x="155410" y="982554"/>
              <a:ext cx="6160460" cy="3265714"/>
              <a:chOff x="155410" y="982554"/>
              <a:chExt cx="6160460" cy="3265714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EC507BCF-678A-466B-A931-B0B5BD9B6BD0}"/>
                  </a:ext>
                </a:extLst>
              </p:cNvPr>
              <p:cNvSpPr/>
              <p:nvPr/>
            </p:nvSpPr>
            <p:spPr>
              <a:xfrm>
                <a:off x="3908386" y="2467395"/>
                <a:ext cx="1713051" cy="98908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GEF</a:t>
                </a:r>
              </a:p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Urban Sustainability Framework</a:t>
                </a:r>
                <a:endParaRPr lang="en-GB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42366A74-0290-4433-B29D-1B3B03201966}"/>
                  </a:ext>
                </a:extLst>
              </p:cNvPr>
              <p:cNvSpPr/>
              <p:nvPr/>
            </p:nvSpPr>
            <p:spPr>
              <a:xfrm>
                <a:off x="4172688" y="1376674"/>
                <a:ext cx="1364527" cy="83425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RAM CC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5215BBB6-F175-4E85-A953-A8FBDC3E9900}"/>
                  </a:ext>
                </a:extLst>
              </p:cNvPr>
              <p:cNvSpPr/>
              <p:nvPr/>
            </p:nvSpPr>
            <p:spPr>
              <a:xfrm>
                <a:off x="1065246" y="2752700"/>
                <a:ext cx="1758284" cy="1103461"/>
              </a:xfrm>
              <a:prstGeom prst="ellipse">
                <a:avLst/>
              </a:prstGeom>
              <a:solidFill>
                <a:schemeClr val="bg1"/>
              </a:solidFill>
              <a:ln w="38100"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UNICIPIO</a:t>
                </a:r>
              </a:p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Metro-plan</a:t>
                </a:r>
              </a:p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(Mendoza)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" name="Oval 2">
                <a:extLst>
                  <a:ext uri="{FF2B5EF4-FFF2-40B4-BE49-F238E27FC236}">
                    <a16:creationId xmlns:a16="http://schemas.microsoft.com/office/drawing/2014/main" id="{10BE7849-B2ED-49A6-8F80-33EDA8775374}"/>
                  </a:ext>
                </a:extLst>
              </p:cNvPr>
              <p:cNvSpPr/>
              <p:nvPr/>
            </p:nvSpPr>
            <p:spPr>
              <a:xfrm>
                <a:off x="466352" y="1758566"/>
                <a:ext cx="1971467" cy="126746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err="1"/>
                  <a:t>MoI</a:t>
                </a:r>
                <a:endParaRPr lang="en-US" dirty="0"/>
              </a:p>
              <a:p>
                <a:pPr algn="ctr"/>
                <a:r>
                  <a:rPr lang="en-US" dirty="0"/>
                  <a:t>In</a:t>
                </a:r>
                <a:r>
                  <a:rPr lang="en-US" sz="1600" dirty="0"/>
                  <a:t>vestments </a:t>
                </a:r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22EBED59-04C0-4262-8CDD-0AC1737A7C87}"/>
                  </a:ext>
                </a:extLst>
              </p:cNvPr>
              <p:cNvSpPr/>
              <p:nvPr/>
            </p:nvSpPr>
            <p:spPr>
              <a:xfrm>
                <a:off x="2748761" y="1771444"/>
                <a:ext cx="1876515" cy="126746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err="1"/>
                  <a:t>MoE</a:t>
                </a:r>
                <a:endParaRPr lang="en-US" dirty="0"/>
              </a:p>
              <a:p>
                <a:pPr algn="ctr"/>
                <a:r>
                  <a:rPr lang="en-US" dirty="0"/>
                  <a:t>Sustainable Cities Unit</a:t>
                </a:r>
                <a:endParaRPr lang="en-GB" dirty="0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4D938F95-1F3B-4067-9F2B-A9219BE21573}"/>
                  </a:ext>
                </a:extLst>
              </p:cNvPr>
              <p:cNvSpPr/>
              <p:nvPr/>
            </p:nvSpPr>
            <p:spPr>
              <a:xfrm>
                <a:off x="155410" y="982554"/>
                <a:ext cx="6160460" cy="3265714"/>
              </a:xfrm>
              <a:prstGeom prst="ellipse">
                <a:avLst/>
              </a:prstGeom>
              <a:noFill/>
              <a:ln w="381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8" name="Plaque 27">
              <a:extLst>
                <a:ext uri="{FF2B5EF4-FFF2-40B4-BE49-F238E27FC236}">
                  <a16:creationId xmlns:a16="http://schemas.microsoft.com/office/drawing/2014/main" id="{3F6A5606-E4FF-4CB4-8019-73D5B304E3FE}"/>
                </a:ext>
              </a:extLst>
            </p:cNvPr>
            <p:cNvSpPr/>
            <p:nvPr/>
          </p:nvSpPr>
          <p:spPr>
            <a:xfrm>
              <a:off x="6753607" y="629197"/>
              <a:ext cx="1036773" cy="609600"/>
            </a:xfrm>
            <a:prstGeom prst="plaqu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Salta</a:t>
              </a:r>
              <a:endParaRPr lang="en-GB" dirty="0"/>
            </a:p>
          </p:txBody>
        </p:sp>
        <p:sp>
          <p:nvSpPr>
            <p:cNvPr id="31" name="Plaque 30">
              <a:extLst>
                <a:ext uri="{FF2B5EF4-FFF2-40B4-BE49-F238E27FC236}">
                  <a16:creationId xmlns:a16="http://schemas.microsoft.com/office/drawing/2014/main" id="{A7837C41-B6BC-4BFC-909B-29F8467505E0}"/>
                </a:ext>
              </a:extLst>
            </p:cNvPr>
            <p:cNvSpPr/>
            <p:nvPr/>
          </p:nvSpPr>
          <p:spPr>
            <a:xfrm>
              <a:off x="6753607" y="1316440"/>
              <a:ext cx="1036773" cy="609600"/>
            </a:xfrm>
            <a:prstGeom prst="plaqu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Mar de Plata</a:t>
              </a:r>
              <a:endParaRPr lang="en-GB" dirty="0"/>
            </a:p>
          </p:txBody>
        </p:sp>
        <p:sp>
          <p:nvSpPr>
            <p:cNvPr id="33" name="Plaque 32">
              <a:extLst>
                <a:ext uri="{FF2B5EF4-FFF2-40B4-BE49-F238E27FC236}">
                  <a16:creationId xmlns:a16="http://schemas.microsoft.com/office/drawing/2014/main" id="{377EE5C0-274F-4102-AEB5-36470DA59A8F}"/>
                </a:ext>
              </a:extLst>
            </p:cNvPr>
            <p:cNvSpPr/>
            <p:nvPr/>
          </p:nvSpPr>
          <p:spPr>
            <a:xfrm>
              <a:off x="6753607" y="2000797"/>
              <a:ext cx="1036773" cy="609600"/>
            </a:xfrm>
            <a:prstGeom prst="plaqu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Mendoza</a:t>
              </a:r>
              <a:endParaRPr lang="en-GB" sz="1400" dirty="0"/>
            </a:p>
          </p:txBody>
        </p:sp>
        <p:sp>
          <p:nvSpPr>
            <p:cNvPr id="34" name="Plaque 33">
              <a:extLst>
                <a:ext uri="{FF2B5EF4-FFF2-40B4-BE49-F238E27FC236}">
                  <a16:creationId xmlns:a16="http://schemas.microsoft.com/office/drawing/2014/main" id="{C8FCC0FB-0FCF-4B9E-9826-73277140FDD2}"/>
                </a:ext>
              </a:extLst>
            </p:cNvPr>
            <p:cNvSpPr/>
            <p:nvPr/>
          </p:nvSpPr>
          <p:spPr>
            <a:xfrm>
              <a:off x="6753606" y="2740079"/>
              <a:ext cx="1036773" cy="609600"/>
            </a:xfrm>
            <a:prstGeom prst="plaqu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Ushuaia</a:t>
              </a:r>
              <a:endParaRPr lang="en-GB" sz="1600" dirty="0"/>
            </a:p>
          </p:txBody>
        </p:sp>
        <p:sp>
          <p:nvSpPr>
            <p:cNvPr id="35" name="Plaque 34">
              <a:extLst>
                <a:ext uri="{FF2B5EF4-FFF2-40B4-BE49-F238E27FC236}">
                  <a16:creationId xmlns:a16="http://schemas.microsoft.com/office/drawing/2014/main" id="{F78958CC-5541-4985-8C89-8FCEFC3E5854}"/>
                </a:ext>
              </a:extLst>
            </p:cNvPr>
            <p:cNvSpPr/>
            <p:nvPr/>
          </p:nvSpPr>
          <p:spPr>
            <a:xfrm>
              <a:off x="6753605" y="3423677"/>
              <a:ext cx="1036773" cy="609600"/>
            </a:xfrm>
            <a:prstGeom prst="plaqu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Buenos Aires</a:t>
              </a:r>
              <a:endParaRPr lang="en-GB" dirty="0"/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51A346A5-02C9-4B66-ACFD-6256A6C07EA1}"/>
                </a:ext>
              </a:extLst>
            </p:cNvPr>
            <p:cNvCxnSpPr>
              <a:stCxn id="6" idx="6"/>
              <a:endCxn id="28" idx="1"/>
            </p:cNvCxnSpPr>
            <p:nvPr/>
          </p:nvCxnSpPr>
          <p:spPr>
            <a:xfrm flipV="1">
              <a:off x="4625276" y="933997"/>
              <a:ext cx="2128331" cy="14711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7AFDD094-E846-4D31-AF72-A70F1ED1BE2C}"/>
                </a:ext>
              </a:extLst>
            </p:cNvPr>
            <p:cNvCxnSpPr>
              <a:stCxn id="6" idx="6"/>
              <a:endCxn id="31" idx="1"/>
            </p:cNvCxnSpPr>
            <p:nvPr/>
          </p:nvCxnSpPr>
          <p:spPr>
            <a:xfrm flipV="1">
              <a:off x="4625276" y="1621240"/>
              <a:ext cx="2128331" cy="78393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612F52EA-1220-4212-A7C6-D348C0B51BDF}"/>
                </a:ext>
              </a:extLst>
            </p:cNvPr>
            <p:cNvCxnSpPr>
              <a:endCxn id="33" idx="1"/>
            </p:cNvCxnSpPr>
            <p:nvPr/>
          </p:nvCxnSpPr>
          <p:spPr>
            <a:xfrm flipV="1">
              <a:off x="4701650" y="2305597"/>
              <a:ext cx="2051957" cy="878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A01A7A18-3D7F-478C-B009-FECC4BB85C96}"/>
                </a:ext>
              </a:extLst>
            </p:cNvPr>
            <p:cNvCxnSpPr>
              <a:stCxn id="9" idx="0"/>
              <a:endCxn id="34" idx="1"/>
            </p:cNvCxnSpPr>
            <p:nvPr/>
          </p:nvCxnSpPr>
          <p:spPr>
            <a:xfrm>
              <a:off x="4764912" y="2467395"/>
              <a:ext cx="1988694" cy="5774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B55B6008-8724-4AF2-9CC5-858BCC408A54}"/>
                </a:ext>
              </a:extLst>
            </p:cNvPr>
            <p:cNvCxnSpPr>
              <a:cxnSpLocks/>
              <a:stCxn id="6" idx="6"/>
              <a:endCxn id="35" idx="1"/>
            </p:cNvCxnSpPr>
            <p:nvPr/>
          </p:nvCxnSpPr>
          <p:spPr>
            <a:xfrm>
              <a:off x="4625276" y="2405175"/>
              <a:ext cx="2128329" cy="13233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ight Brace 45">
              <a:extLst>
                <a:ext uri="{FF2B5EF4-FFF2-40B4-BE49-F238E27FC236}">
                  <a16:creationId xmlns:a16="http://schemas.microsoft.com/office/drawing/2014/main" id="{5132A24D-56F7-4775-A9DC-EA1CE6404BDB}"/>
                </a:ext>
              </a:extLst>
            </p:cNvPr>
            <p:cNvSpPr/>
            <p:nvPr/>
          </p:nvSpPr>
          <p:spPr>
            <a:xfrm rot="5400000">
              <a:off x="7014809" y="3354735"/>
              <a:ext cx="498700" cy="1896579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Arrow: U-Turn 50">
              <a:extLst>
                <a:ext uri="{FF2B5EF4-FFF2-40B4-BE49-F238E27FC236}">
                  <a16:creationId xmlns:a16="http://schemas.microsoft.com/office/drawing/2014/main" id="{F3237B9F-7D6B-42CB-AA89-98B579C24D4C}"/>
                </a:ext>
              </a:extLst>
            </p:cNvPr>
            <p:cNvSpPr/>
            <p:nvPr/>
          </p:nvSpPr>
          <p:spPr>
            <a:xfrm>
              <a:off x="3687018" y="142205"/>
              <a:ext cx="6266311" cy="1527381"/>
            </a:xfrm>
            <a:prstGeom prst="uturnArrow">
              <a:avLst>
                <a:gd name="adj1" fmla="val 13845"/>
                <a:gd name="adj2" fmla="val 25000"/>
                <a:gd name="adj3" fmla="val 25000"/>
                <a:gd name="adj4" fmla="val 43750"/>
                <a:gd name="adj5" fmla="val 7500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2" name="Arrow: U-Turn 51">
              <a:extLst>
                <a:ext uri="{FF2B5EF4-FFF2-40B4-BE49-F238E27FC236}">
                  <a16:creationId xmlns:a16="http://schemas.microsoft.com/office/drawing/2014/main" id="{9EEF6F1E-3E1B-4D91-8C98-D68448C349E6}"/>
                </a:ext>
              </a:extLst>
            </p:cNvPr>
            <p:cNvSpPr/>
            <p:nvPr/>
          </p:nvSpPr>
          <p:spPr>
            <a:xfrm rot="12763641">
              <a:off x="2558309" y="3904597"/>
              <a:ext cx="4206553" cy="799072"/>
            </a:xfrm>
            <a:prstGeom prst="uturnArrow">
              <a:avLst>
                <a:gd name="adj1" fmla="val 20524"/>
                <a:gd name="adj2" fmla="val 25000"/>
                <a:gd name="adj3" fmla="val 25000"/>
                <a:gd name="adj4" fmla="val 39781"/>
                <a:gd name="adj5" fmla="val 10000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7" name="Rectangle: Diagonal Corners Snipped 46">
              <a:extLst>
                <a:ext uri="{FF2B5EF4-FFF2-40B4-BE49-F238E27FC236}">
                  <a16:creationId xmlns:a16="http://schemas.microsoft.com/office/drawing/2014/main" id="{5FE17F46-40A4-4D7C-B9C7-2EF7B4AAF712}"/>
                </a:ext>
              </a:extLst>
            </p:cNvPr>
            <p:cNvSpPr/>
            <p:nvPr/>
          </p:nvSpPr>
          <p:spPr>
            <a:xfrm>
              <a:off x="6361043" y="4572242"/>
              <a:ext cx="1777720" cy="762590"/>
            </a:xfrm>
            <a:prstGeom prst="snip2Diag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Lessons Learned and Best Practices </a:t>
              </a:r>
              <a:endParaRPr lang="en-GB" dirty="0"/>
            </a:p>
          </p:txBody>
        </p:sp>
        <p:sp>
          <p:nvSpPr>
            <p:cNvPr id="53" name="Arrow: Left-Right 52">
              <a:extLst>
                <a:ext uri="{FF2B5EF4-FFF2-40B4-BE49-F238E27FC236}">
                  <a16:creationId xmlns:a16="http://schemas.microsoft.com/office/drawing/2014/main" id="{A52BD57A-3468-4FBC-A972-152B344273DF}"/>
                </a:ext>
              </a:extLst>
            </p:cNvPr>
            <p:cNvSpPr/>
            <p:nvPr/>
          </p:nvSpPr>
          <p:spPr>
            <a:xfrm>
              <a:off x="2317237" y="2210926"/>
              <a:ext cx="568213" cy="344850"/>
            </a:xfrm>
            <a:prstGeom prst="left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217488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D87A1-3391-46AD-AF1C-285717BAE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Project Impacts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0D8743-D7CF-4626-92FC-FAFF6E8EB8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0000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4F5483-E55D-412E-B404-067EA45AFF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529" y="771180"/>
            <a:ext cx="11500941" cy="5475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7441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58CBC-15B0-40AE-85BA-D732B0EED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4740"/>
          </a:xfrm>
        </p:spPr>
        <p:txBody>
          <a:bodyPr>
            <a:normAutofit/>
          </a:bodyPr>
          <a:lstStyle/>
          <a:p>
            <a:r>
              <a:rPr lang="en-GB" sz="3700" b="1" dirty="0"/>
              <a:t>Private Sector Engagement </a:t>
            </a:r>
            <a:r>
              <a:rPr lang="en-GB" sz="3700" b="1" dirty="0">
                <a:solidFill>
                  <a:schemeClr val="bg1"/>
                </a:solidFill>
              </a:rPr>
              <a:t>institutions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EC897-0ABE-4549-AC90-584CE98767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00579"/>
            <a:ext cx="5097779" cy="4076383"/>
          </a:xfrm>
        </p:spPr>
        <p:txBody>
          <a:bodyPr anchor="ctr">
            <a:normAutofit/>
          </a:bodyPr>
          <a:lstStyle/>
          <a:p>
            <a:r>
              <a:rPr lang="en-GB" sz="2000" b="1" dirty="0"/>
              <a:t>Cooperate and build upon IADB and WB projects and investments</a:t>
            </a:r>
          </a:p>
          <a:p>
            <a:r>
              <a:rPr lang="en-GB" sz="2000" b="1" dirty="0"/>
              <a:t>Waste</a:t>
            </a:r>
          </a:p>
          <a:p>
            <a:pPr lvl="1"/>
            <a:r>
              <a:rPr lang="en-GB" sz="2000" dirty="0"/>
              <a:t>Waste association</a:t>
            </a:r>
          </a:p>
          <a:p>
            <a:pPr lvl="1"/>
            <a:r>
              <a:rPr lang="en-GB" sz="2000" dirty="0"/>
              <a:t>Extended producer responsibility</a:t>
            </a:r>
          </a:p>
          <a:p>
            <a:pPr lvl="1"/>
            <a:r>
              <a:rPr lang="en-GB" sz="2000" dirty="0"/>
              <a:t>Organic compost/green companies</a:t>
            </a:r>
          </a:p>
          <a:p>
            <a:r>
              <a:rPr lang="en-GB" sz="2000" b="1" dirty="0"/>
              <a:t>EE in buildings</a:t>
            </a:r>
          </a:p>
          <a:p>
            <a:pPr lvl="1"/>
            <a:r>
              <a:rPr lang="en-GB" sz="2000" dirty="0"/>
              <a:t>Producers/suppliers</a:t>
            </a:r>
          </a:p>
          <a:p>
            <a:pPr lvl="1"/>
            <a:r>
              <a:rPr lang="en-GB" sz="2000" dirty="0"/>
              <a:t>Builders</a:t>
            </a:r>
          </a:p>
          <a:p>
            <a:pPr lvl="1"/>
            <a:r>
              <a:rPr lang="en-GB" sz="2000" dirty="0"/>
              <a:t>Financiers</a:t>
            </a:r>
          </a:p>
          <a:p>
            <a:pPr lvl="1"/>
            <a:endParaRPr lang="en-GB" sz="20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6925A2-359B-49FA-BC02-6AC38105D4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6020" y="2100579"/>
            <a:ext cx="5097780" cy="4392295"/>
          </a:xfrm>
        </p:spPr>
        <p:txBody>
          <a:bodyPr anchor="ctr">
            <a:normAutofit/>
          </a:bodyPr>
          <a:lstStyle/>
          <a:p>
            <a:r>
              <a:rPr lang="en-GB" sz="2000" b="1" dirty="0"/>
              <a:t>Decentralised Energy</a:t>
            </a:r>
          </a:p>
          <a:p>
            <a:pPr lvl="1"/>
            <a:r>
              <a:rPr lang="en-GB" sz="2000" dirty="0"/>
              <a:t>Wind and solar suppliers and installers</a:t>
            </a:r>
          </a:p>
          <a:p>
            <a:pPr lvl="1"/>
            <a:r>
              <a:rPr lang="en-GB" sz="2000" dirty="0"/>
              <a:t>Financiers</a:t>
            </a:r>
          </a:p>
          <a:p>
            <a:pPr lvl="1"/>
            <a:r>
              <a:rPr lang="en-GB" sz="2000" dirty="0"/>
              <a:t>Commercial buildings</a:t>
            </a:r>
          </a:p>
          <a:p>
            <a:r>
              <a:rPr lang="en-GB" sz="2000" b="1" dirty="0"/>
              <a:t>TOD</a:t>
            </a:r>
          </a:p>
          <a:p>
            <a:pPr lvl="1"/>
            <a:r>
              <a:rPr lang="en-GB" sz="2000" dirty="0"/>
              <a:t>Bus operators</a:t>
            </a:r>
          </a:p>
          <a:p>
            <a:pPr lvl="1"/>
            <a:r>
              <a:rPr lang="en-GB" sz="2000" dirty="0"/>
              <a:t>Electric mobility bus companies</a:t>
            </a:r>
          </a:p>
          <a:p>
            <a:pPr lvl="1"/>
            <a:r>
              <a:rPr lang="en-GB" sz="2000" dirty="0"/>
              <a:t>Business models for charging</a:t>
            </a:r>
          </a:p>
          <a:p>
            <a:r>
              <a:rPr lang="en-GB" sz="2000" b="1" dirty="0"/>
              <a:t>Conservation/Tourism</a:t>
            </a:r>
          </a:p>
          <a:p>
            <a:pPr lvl="1"/>
            <a:r>
              <a:rPr lang="en-GB" sz="2000" dirty="0"/>
              <a:t>Hotel sector and tour Operators</a:t>
            </a:r>
          </a:p>
          <a:p>
            <a:pPr lvl="1"/>
            <a:r>
              <a:rPr lang="en-GB" sz="2000" dirty="0"/>
              <a:t>Tourists</a:t>
            </a:r>
          </a:p>
          <a:p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23398547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54B58-4680-41E6-9067-BAE0E99E0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Co-financing – so far …..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735A53B-34B6-4F25-8B92-DF61E6E6FB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45242"/>
              </p:ext>
            </p:extLst>
          </p:nvPr>
        </p:nvGraphicFramePr>
        <p:xfrm>
          <a:off x="838200" y="1596345"/>
          <a:ext cx="10525126" cy="4707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87150">
                  <a:extLst>
                    <a:ext uri="{9D8B030D-6E8A-4147-A177-3AD203B41FA5}">
                      <a16:colId xmlns:a16="http://schemas.microsoft.com/office/drawing/2014/main" val="4076296751"/>
                    </a:ext>
                  </a:extLst>
                </a:gridCol>
                <a:gridCol w="1537976">
                  <a:extLst>
                    <a:ext uri="{9D8B030D-6E8A-4147-A177-3AD203B41FA5}">
                      <a16:colId xmlns:a16="http://schemas.microsoft.com/office/drawing/2014/main" val="358070430"/>
                    </a:ext>
                  </a:extLst>
                </a:gridCol>
              </a:tblGrid>
              <a:tr h="39230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>
                          <a:effectLst/>
                        </a:rPr>
                        <a:t>Source of co-financing</a:t>
                      </a:r>
                      <a:endParaRPr lang="en-US" sz="1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effectLst/>
                        </a:rPr>
                        <a:t>Amount ($US)</a:t>
                      </a:r>
                      <a:endParaRPr lang="en-US" sz="1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/>
                </a:tc>
                <a:extLst>
                  <a:ext uri="{0D108BD9-81ED-4DB2-BD59-A6C34878D82A}">
                    <a16:rowId xmlns:a16="http://schemas.microsoft.com/office/drawing/2014/main" val="3154204178"/>
                  </a:ext>
                </a:extLst>
              </a:tr>
              <a:tr h="39230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700" u="none" strike="noStrike">
                          <a:effectLst/>
                        </a:rPr>
                        <a:t>Municipal budget - Preparation of the Municipal Land Use Plan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700" u="none" strike="noStrike">
                          <a:effectLst/>
                        </a:rPr>
                        <a:t>500,000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/>
                </a:tc>
                <a:extLst>
                  <a:ext uri="{0D108BD9-81ED-4DB2-BD59-A6C34878D82A}">
                    <a16:rowId xmlns:a16="http://schemas.microsoft.com/office/drawing/2014/main" val="3234707840"/>
                  </a:ext>
                </a:extLst>
              </a:tr>
              <a:tr h="39230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>
                          <a:effectLst/>
                        </a:rPr>
                        <a:t>IDB Waste project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700" u="none" strike="noStrike">
                          <a:effectLst/>
                        </a:rPr>
                        <a:t>10,000,000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/>
                </a:tc>
                <a:extLst>
                  <a:ext uri="{0D108BD9-81ED-4DB2-BD59-A6C34878D82A}">
                    <a16:rowId xmlns:a16="http://schemas.microsoft.com/office/drawing/2014/main" val="269862294"/>
                  </a:ext>
                </a:extLst>
              </a:tr>
              <a:tr h="39230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>
                          <a:effectLst/>
                        </a:rPr>
                        <a:t>Ministry of Interior Project “Barrio La Favorita”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700" u="none" strike="noStrike">
                          <a:effectLst/>
                        </a:rPr>
                        <a:t>4,500,000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/>
                </a:tc>
                <a:extLst>
                  <a:ext uri="{0D108BD9-81ED-4DB2-BD59-A6C34878D82A}">
                    <a16:rowId xmlns:a16="http://schemas.microsoft.com/office/drawing/2014/main" val="1836607894"/>
                  </a:ext>
                </a:extLst>
              </a:tr>
              <a:tr h="39230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700" u="none" strike="noStrike">
                          <a:effectLst/>
                        </a:rPr>
                        <a:t>Earnings Auction 4 ha – Sustainable District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700" u="none" strike="noStrike">
                          <a:effectLst/>
                        </a:rPr>
                        <a:t>12,000,000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/>
                </a:tc>
                <a:extLst>
                  <a:ext uri="{0D108BD9-81ED-4DB2-BD59-A6C34878D82A}">
                    <a16:rowId xmlns:a16="http://schemas.microsoft.com/office/drawing/2014/main" val="1961734069"/>
                  </a:ext>
                </a:extLst>
              </a:tr>
              <a:tr h="39230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>
                          <a:effectLst/>
                        </a:rPr>
                        <a:t>Waste management programs (Provincial budgets) – residential waste management (RSU) 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700" u="none" strike="noStrike">
                          <a:effectLst/>
                        </a:rPr>
                        <a:t>417,250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/>
                </a:tc>
                <a:extLst>
                  <a:ext uri="{0D108BD9-81ED-4DB2-BD59-A6C34878D82A}">
                    <a16:rowId xmlns:a16="http://schemas.microsoft.com/office/drawing/2014/main" val="2130237795"/>
                  </a:ext>
                </a:extLst>
              </a:tr>
              <a:tr h="39230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>
                          <a:effectLst/>
                        </a:rPr>
                        <a:t>UNICIPIO - Urban Reforestation project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700" u="none" strike="noStrike">
                          <a:effectLst/>
                        </a:rPr>
                        <a:t>2,450,000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/>
                </a:tc>
                <a:extLst>
                  <a:ext uri="{0D108BD9-81ED-4DB2-BD59-A6C34878D82A}">
                    <a16:rowId xmlns:a16="http://schemas.microsoft.com/office/drawing/2014/main" val="3114034750"/>
                  </a:ext>
                </a:extLst>
              </a:tr>
              <a:tr h="39230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700" u="none" strike="noStrike">
                          <a:effectLst/>
                        </a:rPr>
                        <a:t>Waste management (collection and treatment) - Municipal budget 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700" u="none" strike="noStrike">
                          <a:effectLst/>
                        </a:rPr>
                        <a:t>7,700,000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/>
                </a:tc>
                <a:extLst>
                  <a:ext uri="{0D108BD9-81ED-4DB2-BD59-A6C34878D82A}">
                    <a16:rowId xmlns:a16="http://schemas.microsoft.com/office/drawing/2014/main" val="2974358164"/>
                  </a:ext>
                </a:extLst>
              </a:tr>
              <a:tr h="39230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>
                          <a:effectLst/>
                        </a:rPr>
                        <a:t>Smart Lighting Project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700" u="none" strike="noStrike">
                          <a:effectLst/>
                        </a:rPr>
                        <a:t>1,200,000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/>
                </a:tc>
                <a:extLst>
                  <a:ext uri="{0D108BD9-81ED-4DB2-BD59-A6C34878D82A}">
                    <a16:rowId xmlns:a16="http://schemas.microsoft.com/office/drawing/2014/main" val="1096640936"/>
                  </a:ext>
                </a:extLst>
              </a:tr>
              <a:tr h="39230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>
                          <a:effectLst/>
                        </a:rPr>
                        <a:t>Transport tender 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700" u="none" strike="noStrike">
                          <a:effectLst/>
                        </a:rPr>
                        <a:t>8,900,000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/>
                </a:tc>
                <a:extLst>
                  <a:ext uri="{0D108BD9-81ED-4DB2-BD59-A6C34878D82A}">
                    <a16:rowId xmlns:a16="http://schemas.microsoft.com/office/drawing/2014/main" val="1348912099"/>
                  </a:ext>
                </a:extLst>
              </a:tr>
              <a:tr h="39230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700" u="none" strike="noStrike" dirty="0">
                          <a:effectLst/>
                        </a:rPr>
                        <a:t>National Budget – Secretary of Environment and Sustainable Development</a:t>
                      </a:r>
                      <a:endParaRPr lang="en-GB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700" u="none" strike="noStrike">
                          <a:effectLst/>
                        </a:rPr>
                        <a:t>12,000,000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ctr"/>
                </a:tc>
                <a:extLst>
                  <a:ext uri="{0D108BD9-81ED-4DB2-BD59-A6C34878D82A}">
                    <a16:rowId xmlns:a16="http://schemas.microsoft.com/office/drawing/2014/main" val="1143231332"/>
                  </a:ext>
                </a:extLst>
              </a:tr>
              <a:tr h="392309">
                <a:tc>
                  <a:txBody>
                    <a:bodyPr/>
                    <a:lstStyle/>
                    <a:p>
                      <a:pPr algn="l" fontAlgn="b"/>
                      <a:r>
                        <a:rPr lang="en-GB" sz="1700" b="1" u="none" strike="noStrike" dirty="0">
                          <a:effectLst/>
                        </a:rPr>
                        <a:t>Total</a:t>
                      </a:r>
                      <a:endParaRPr lang="en-GB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700" b="1" u="none" strike="noStrike" dirty="0">
                          <a:effectLst/>
                        </a:rPr>
                        <a:t>59,667,250</a:t>
                      </a:r>
                      <a:endParaRPr lang="en-GB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9" marR="7369" marT="7369" marB="0" anchor="b"/>
                </a:tc>
                <a:extLst>
                  <a:ext uri="{0D108BD9-81ED-4DB2-BD59-A6C34878D82A}">
                    <a16:rowId xmlns:a16="http://schemas.microsoft.com/office/drawing/2014/main" val="16246267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487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F0DE0-7EB8-427A-9BBC-3E319523A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Why Argentina?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8744C4-3AEA-44C3-859B-1FB28879C0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5984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2FEF-E6AD-4179-9520-19DD1F9F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Aim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8A4BC7-FD91-4681-A7DF-D6D9EFA6C1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a cities project in Argentina(GHG emissions &amp; BD &amp; LD) </a:t>
            </a:r>
          </a:p>
          <a:p>
            <a:r>
              <a:rPr lang="en-US" dirty="0"/>
              <a:t>National and City Commitments</a:t>
            </a:r>
          </a:p>
          <a:p>
            <a:r>
              <a:rPr lang="en-US" dirty="0"/>
              <a:t>Why these cities were selected</a:t>
            </a:r>
          </a:p>
          <a:p>
            <a:r>
              <a:rPr lang="en-US" dirty="0"/>
              <a:t>Project rationale &amp; Interventions</a:t>
            </a:r>
          </a:p>
          <a:p>
            <a:r>
              <a:rPr lang="en-US" dirty="0"/>
              <a:t>Means for replication</a:t>
            </a:r>
          </a:p>
          <a:p>
            <a:r>
              <a:rPr lang="en-US" dirty="0"/>
              <a:t>Impact (GHG/BD/LD)</a:t>
            </a:r>
          </a:p>
          <a:p>
            <a:r>
              <a:rPr lang="en-US" dirty="0"/>
              <a:t>Private sector engagement</a:t>
            </a:r>
          </a:p>
          <a:p>
            <a:r>
              <a:rPr lang="en-US" dirty="0"/>
              <a:t>Co-financing &amp; leverage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3607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A6BC7-7B69-4A6C-92E4-994562028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31902"/>
          </a:xfrm>
        </p:spPr>
        <p:txBody>
          <a:bodyPr>
            <a:normAutofit fontScale="90000"/>
          </a:bodyPr>
          <a:lstStyle/>
          <a:p>
            <a:r>
              <a:rPr lang="en-GB" dirty="0"/>
              <a:t>Project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6CC14A-C435-4DA4-8BCA-A039B603E4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3880" y="1053856"/>
            <a:ext cx="10515600" cy="499815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Integrated planning</a:t>
            </a:r>
          </a:p>
          <a:p>
            <a:pPr lvl="1"/>
            <a:r>
              <a:rPr lang="en-GB" dirty="0"/>
              <a:t>Build on Sustainability Vision</a:t>
            </a:r>
          </a:p>
          <a:p>
            <a:pPr lvl="1"/>
            <a:r>
              <a:rPr lang="en-GB" dirty="0"/>
              <a:t>Complete Sustainability plans and align with USF (indicators/goals)</a:t>
            </a:r>
          </a:p>
          <a:p>
            <a:pPr lvl="1"/>
            <a:r>
              <a:rPr lang="en-GB" dirty="0"/>
              <a:t>Digital platforms for joint planning (inter city and inter metro area)</a:t>
            </a:r>
          </a:p>
          <a:p>
            <a:pPr lvl="1"/>
            <a:r>
              <a:rPr lang="en-GB" dirty="0"/>
              <a:t>Develop or complete/extend needed plans for metro area (TOD, water, resilience, GHG inventories, etc)</a:t>
            </a:r>
          </a:p>
          <a:p>
            <a:pPr lvl="1"/>
            <a:r>
              <a:rPr lang="en-GB" dirty="0"/>
              <a:t>Institutional arrangements</a:t>
            </a:r>
          </a:p>
          <a:p>
            <a:r>
              <a:rPr lang="en-GB" dirty="0"/>
              <a:t>Pilots for evidence-based policy making</a:t>
            </a:r>
          </a:p>
          <a:p>
            <a:pPr lvl="1"/>
            <a:r>
              <a:rPr lang="en-GB" dirty="0"/>
              <a:t>Build on existing infrastructure plans and investments</a:t>
            </a:r>
          </a:p>
          <a:p>
            <a:pPr lvl="1"/>
            <a:r>
              <a:rPr lang="en-GB" dirty="0"/>
              <a:t>Sustainable neighbourhoods/slum upgrade</a:t>
            </a:r>
          </a:p>
          <a:p>
            <a:pPr lvl="1"/>
            <a:r>
              <a:rPr lang="en-GB" dirty="0"/>
              <a:t>Green belts/corridors</a:t>
            </a:r>
          </a:p>
          <a:p>
            <a:pPr lvl="1"/>
            <a:r>
              <a:rPr lang="en-GB" dirty="0"/>
              <a:t>Conservation/sustainable tourism</a:t>
            </a:r>
          </a:p>
          <a:p>
            <a:pPr lvl="1"/>
            <a:r>
              <a:rPr lang="en-GB" dirty="0"/>
              <a:t>Distributed energy</a:t>
            </a:r>
          </a:p>
          <a:p>
            <a:pPr lvl="1"/>
            <a:r>
              <a:rPr lang="en-GB" dirty="0"/>
              <a:t>EE in buildings and land value creation</a:t>
            </a:r>
          </a:p>
          <a:p>
            <a:pPr lvl="1"/>
            <a:r>
              <a:rPr lang="en-GB" dirty="0"/>
              <a:t>Waste/circular economy</a:t>
            </a:r>
          </a:p>
        </p:txBody>
      </p:sp>
    </p:spTree>
    <p:extLst>
      <p:ext uri="{BB962C8B-B14F-4D97-AF65-F5344CB8AC3E}">
        <p14:creationId xmlns:p14="http://schemas.microsoft.com/office/powerpoint/2010/main" val="30978742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que 3">
            <a:extLst>
              <a:ext uri="{FF2B5EF4-FFF2-40B4-BE49-F238E27FC236}">
                <a16:creationId xmlns:a16="http://schemas.microsoft.com/office/drawing/2014/main" id="{73E1F216-936E-4E8F-8479-6F317DFF36B8}"/>
              </a:ext>
            </a:extLst>
          </p:cNvPr>
          <p:cNvSpPr/>
          <p:nvPr/>
        </p:nvSpPr>
        <p:spPr>
          <a:xfrm>
            <a:off x="3519722" y="275771"/>
            <a:ext cx="2075543" cy="1117600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Salta</a:t>
            </a:r>
            <a:endParaRPr lang="en-GB" dirty="0"/>
          </a:p>
        </p:txBody>
      </p:sp>
      <p:sp>
        <p:nvSpPr>
          <p:cNvPr id="5" name="Plaque 4">
            <a:extLst>
              <a:ext uri="{FF2B5EF4-FFF2-40B4-BE49-F238E27FC236}">
                <a16:creationId xmlns:a16="http://schemas.microsoft.com/office/drawing/2014/main" id="{171D3D8B-7760-4282-AC58-09E9567DA7B9}"/>
              </a:ext>
            </a:extLst>
          </p:cNvPr>
          <p:cNvSpPr/>
          <p:nvPr/>
        </p:nvSpPr>
        <p:spPr>
          <a:xfrm>
            <a:off x="3519722" y="1538288"/>
            <a:ext cx="2075543" cy="1117600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Mar de Plata</a:t>
            </a:r>
            <a:endParaRPr lang="en-GB" dirty="0"/>
          </a:p>
        </p:txBody>
      </p:sp>
      <p:sp>
        <p:nvSpPr>
          <p:cNvPr id="6" name="Plaque 5">
            <a:extLst>
              <a:ext uri="{FF2B5EF4-FFF2-40B4-BE49-F238E27FC236}">
                <a16:creationId xmlns:a16="http://schemas.microsoft.com/office/drawing/2014/main" id="{DE6F783B-29FC-454F-82D7-804BC45AD8DF}"/>
              </a:ext>
            </a:extLst>
          </p:cNvPr>
          <p:cNvSpPr/>
          <p:nvPr/>
        </p:nvSpPr>
        <p:spPr>
          <a:xfrm>
            <a:off x="3519722" y="2895600"/>
            <a:ext cx="2075543" cy="1117600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Mendoza</a:t>
            </a:r>
            <a:endParaRPr lang="en-GB" dirty="0"/>
          </a:p>
        </p:txBody>
      </p:sp>
      <p:sp>
        <p:nvSpPr>
          <p:cNvPr id="7" name="Plaque 6">
            <a:extLst>
              <a:ext uri="{FF2B5EF4-FFF2-40B4-BE49-F238E27FC236}">
                <a16:creationId xmlns:a16="http://schemas.microsoft.com/office/drawing/2014/main" id="{0798129D-F06B-4E11-9345-5C686A9D6AD2}"/>
              </a:ext>
            </a:extLst>
          </p:cNvPr>
          <p:cNvSpPr/>
          <p:nvPr/>
        </p:nvSpPr>
        <p:spPr>
          <a:xfrm>
            <a:off x="3519721" y="4252912"/>
            <a:ext cx="2075543" cy="1117600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Ushuaia</a:t>
            </a:r>
            <a:endParaRPr lang="en-GB" dirty="0"/>
          </a:p>
        </p:txBody>
      </p:sp>
      <p:sp>
        <p:nvSpPr>
          <p:cNvPr id="8" name="Plaque 7">
            <a:extLst>
              <a:ext uri="{FF2B5EF4-FFF2-40B4-BE49-F238E27FC236}">
                <a16:creationId xmlns:a16="http://schemas.microsoft.com/office/drawing/2014/main" id="{4BAFA3E8-4E10-47E2-8C1B-6EAFF776C2B5}"/>
              </a:ext>
            </a:extLst>
          </p:cNvPr>
          <p:cNvSpPr/>
          <p:nvPr/>
        </p:nvSpPr>
        <p:spPr>
          <a:xfrm>
            <a:off x="3519720" y="5588000"/>
            <a:ext cx="2075543" cy="1117600"/>
          </a:xfrm>
          <a:prstGeom prst="plaqu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Buenos Aires</a:t>
            </a:r>
            <a:endParaRPr lang="en-GB" dirty="0"/>
          </a:p>
        </p:txBody>
      </p:sp>
      <p:sp>
        <p:nvSpPr>
          <p:cNvPr id="9" name="Rectangle: Diagonal Corners Snipped 8">
            <a:extLst>
              <a:ext uri="{FF2B5EF4-FFF2-40B4-BE49-F238E27FC236}">
                <a16:creationId xmlns:a16="http://schemas.microsoft.com/office/drawing/2014/main" id="{8336144E-A990-4EF5-B620-C096504770A5}"/>
              </a:ext>
            </a:extLst>
          </p:cNvPr>
          <p:cNvSpPr/>
          <p:nvPr/>
        </p:nvSpPr>
        <p:spPr>
          <a:xfrm>
            <a:off x="301170" y="863438"/>
            <a:ext cx="2267856" cy="638628"/>
          </a:xfrm>
          <a:prstGeom prst="snip2Diag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Transport Oriented Development</a:t>
            </a:r>
            <a:endParaRPr lang="en-GB" dirty="0"/>
          </a:p>
        </p:txBody>
      </p:sp>
      <p:sp>
        <p:nvSpPr>
          <p:cNvPr id="10" name="Rectangle: Diagonal Corners Snipped 9">
            <a:extLst>
              <a:ext uri="{FF2B5EF4-FFF2-40B4-BE49-F238E27FC236}">
                <a16:creationId xmlns:a16="http://schemas.microsoft.com/office/drawing/2014/main" id="{6058FB87-5D09-4975-A003-115DD67206A1}"/>
              </a:ext>
            </a:extLst>
          </p:cNvPr>
          <p:cNvSpPr/>
          <p:nvPr/>
        </p:nvSpPr>
        <p:spPr>
          <a:xfrm>
            <a:off x="424543" y="1453817"/>
            <a:ext cx="2256972" cy="638628"/>
          </a:xfrm>
          <a:prstGeom prst="snip2Diag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Green belts and/or green connection</a:t>
            </a:r>
            <a:endParaRPr lang="en-GB" dirty="0"/>
          </a:p>
        </p:txBody>
      </p:sp>
      <p:sp>
        <p:nvSpPr>
          <p:cNvPr id="11" name="Rectangle: Diagonal Corners Snipped 10">
            <a:extLst>
              <a:ext uri="{FF2B5EF4-FFF2-40B4-BE49-F238E27FC236}">
                <a16:creationId xmlns:a16="http://schemas.microsoft.com/office/drawing/2014/main" id="{1040E3B4-420D-476E-BE5D-3FEA6FA9B5C7}"/>
              </a:ext>
            </a:extLst>
          </p:cNvPr>
          <p:cNvSpPr/>
          <p:nvPr/>
        </p:nvSpPr>
        <p:spPr>
          <a:xfrm>
            <a:off x="195941" y="4867159"/>
            <a:ext cx="2256972" cy="638628"/>
          </a:xfrm>
          <a:prstGeom prst="snip2Diag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Waste separation</a:t>
            </a:r>
            <a:endParaRPr lang="en-GB" dirty="0"/>
          </a:p>
        </p:txBody>
      </p:sp>
      <p:sp>
        <p:nvSpPr>
          <p:cNvPr id="12" name="Rectangle: Diagonal Corners Snipped 11">
            <a:extLst>
              <a:ext uri="{FF2B5EF4-FFF2-40B4-BE49-F238E27FC236}">
                <a16:creationId xmlns:a16="http://schemas.microsoft.com/office/drawing/2014/main" id="{6BAD1001-7A8F-4852-BD42-54D225B4C356}"/>
              </a:ext>
            </a:extLst>
          </p:cNvPr>
          <p:cNvSpPr/>
          <p:nvPr/>
        </p:nvSpPr>
        <p:spPr>
          <a:xfrm>
            <a:off x="195941" y="2393287"/>
            <a:ext cx="2256972" cy="638628"/>
          </a:xfrm>
          <a:prstGeom prst="snip2Diag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Sustainable Neighborhoods</a:t>
            </a:r>
            <a:endParaRPr lang="en-GB" dirty="0"/>
          </a:p>
        </p:txBody>
      </p:sp>
      <p:sp>
        <p:nvSpPr>
          <p:cNvPr id="13" name="Rectangle: Diagonal Corners Snipped 12">
            <a:extLst>
              <a:ext uri="{FF2B5EF4-FFF2-40B4-BE49-F238E27FC236}">
                <a16:creationId xmlns:a16="http://schemas.microsoft.com/office/drawing/2014/main" id="{51B95014-BA61-437B-A90F-2594B2133DE0}"/>
              </a:ext>
            </a:extLst>
          </p:cNvPr>
          <p:cNvSpPr/>
          <p:nvPr/>
        </p:nvSpPr>
        <p:spPr>
          <a:xfrm>
            <a:off x="301170" y="2974088"/>
            <a:ext cx="2256972" cy="638628"/>
          </a:xfrm>
          <a:prstGeom prst="snip2Diag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Energy efficiency in buildings</a:t>
            </a:r>
            <a:endParaRPr lang="en-GB" dirty="0"/>
          </a:p>
        </p:txBody>
      </p:sp>
      <p:sp>
        <p:nvSpPr>
          <p:cNvPr id="14" name="Rectangle: Diagonal Corners Snipped 13">
            <a:extLst>
              <a:ext uri="{FF2B5EF4-FFF2-40B4-BE49-F238E27FC236}">
                <a16:creationId xmlns:a16="http://schemas.microsoft.com/office/drawing/2014/main" id="{1200AB59-BA19-4039-ADE5-43C561838D3F}"/>
              </a:ext>
            </a:extLst>
          </p:cNvPr>
          <p:cNvSpPr/>
          <p:nvPr/>
        </p:nvSpPr>
        <p:spPr>
          <a:xfrm>
            <a:off x="406399" y="3531524"/>
            <a:ext cx="2256972" cy="638628"/>
          </a:xfrm>
          <a:prstGeom prst="snip2Diag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 replacement </a:t>
            </a:r>
            <a:r>
              <a:rPr lang="en-US" dirty="0" err="1"/>
              <a:t>programme</a:t>
            </a:r>
            <a:endParaRPr lang="en-GB" dirty="0"/>
          </a:p>
        </p:txBody>
      </p:sp>
      <p:sp>
        <p:nvSpPr>
          <p:cNvPr id="15" name="Rectangle: Diagonal Corners Snipped 14">
            <a:extLst>
              <a:ext uri="{FF2B5EF4-FFF2-40B4-BE49-F238E27FC236}">
                <a16:creationId xmlns:a16="http://schemas.microsoft.com/office/drawing/2014/main" id="{946C29C2-0A76-4F82-BA1D-EE82CAC9F8A6}"/>
              </a:ext>
            </a:extLst>
          </p:cNvPr>
          <p:cNvSpPr/>
          <p:nvPr/>
        </p:nvSpPr>
        <p:spPr>
          <a:xfrm>
            <a:off x="333827" y="5505787"/>
            <a:ext cx="2256972" cy="63862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Electric mobility</a:t>
            </a:r>
            <a:endParaRPr lang="en-GB" dirty="0"/>
          </a:p>
        </p:txBody>
      </p:sp>
      <p:sp>
        <p:nvSpPr>
          <p:cNvPr id="16" name="Rectangle: Diagonal Corners Snipped 15">
            <a:extLst>
              <a:ext uri="{FF2B5EF4-FFF2-40B4-BE49-F238E27FC236}">
                <a16:creationId xmlns:a16="http://schemas.microsoft.com/office/drawing/2014/main" id="{F17C8035-B9D9-4D46-B6B7-5E7824900382}"/>
              </a:ext>
            </a:extLst>
          </p:cNvPr>
          <p:cNvSpPr/>
          <p:nvPr/>
        </p:nvSpPr>
        <p:spPr>
          <a:xfrm>
            <a:off x="471713" y="6119121"/>
            <a:ext cx="2256972" cy="638628"/>
          </a:xfrm>
          <a:prstGeom prst="snip2Diag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Sustainable tourism</a:t>
            </a:r>
            <a:endParaRPr lang="en-GB" dirty="0"/>
          </a:p>
        </p:txBody>
      </p:sp>
      <p:sp>
        <p:nvSpPr>
          <p:cNvPr id="19" name="Rectangle: Diagonal Corners Snipped 18">
            <a:extLst>
              <a:ext uri="{FF2B5EF4-FFF2-40B4-BE49-F238E27FC236}">
                <a16:creationId xmlns:a16="http://schemas.microsoft.com/office/drawing/2014/main" id="{536E252A-353A-4746-BF82-6E2E8A94471C}"/>
              </a:ext>
            </a:extLst>
          </p:cNvPr>
          <p:cNvSpPr/>
          <p:nvPr/>
        </p:nvSpPr>
        <p:spPr>
          <a:xfrm>
            <a:off x="195941" y="315580"/>
            <a:ext cx="2256972" cy="638628"/>
          </a:xfrm>
          <a:prstGeom prst="snip2Diag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Polycentric planning</a:t>
            </a:r>
            <a:endParaRPr lang="en-GB" dirty="0"/>
          </a:p>
        </p:txBody>
      </p:sp>
      <p:sp>
        <p:nvSpPr>
          <p:cNvPr id="22" name="Rectangle: Diagonal Corners Snipped 21">
            <a:extLst>
              <a:ext uri="{FF2B5EF4-FFF2-40B4-BE49-F238E27FC236}">
                <a16:creationId xmlns:a16="http://schemas.microsoft.com/office/drawing/2014/main" id="{BBD7596E-E236-4043-9A94-174D09B45E38}"/>
              </a:ext>
            </a:extLst>
          </p:cNvPr>
          <p:cNvSpPr/>
          <p:nvPr/>
        </p:nvSpPr>
        <p:spPr>
          <a:xfrm>
            <a:off x="540656" y="4129562"/>
            <a:ext cx="2256972" cy="638628"/>
          </a:xfrm>
          <a:prstGeom prst="snip2Diag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Decentralised</a:t>
            </a:r>
            <a:r>
              <a:rPr lang="en-US" dirty="0"/>
              <a:t> energy</a:t>
            </a:r>
            <a:endParaRPr lang="en-GB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F1E07A8-EEFD-4778-AF23-CAFE643D1645}"/>
              </a:ext>
            </a:extLst>
          </p:cNvPr>
          <p:cNvSpPr/>
          <p:nvPr/>
        </p:nvSpPr>
        <p:spPr>
          <a:xfrm>
            <a:off x="5834749" y="4013201"/>
            <a:ext cx="2256971" cy="138634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Incentives</a:t>
            </a:r>
          </a:p>
          <a:p>
            <a:pPr algn="ctr"/>
            <a:endParaRPr lang="en-GB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8E9708A-D1A5-4268-A244-C41B598ABC73}"/>
              </a:ext>
            </a:extLst>
          </p:cNvPr>
          <p:cNvSpPr/>
          <p:nvPr/>
        </p:nvSpPr>
        <p:spPr>
          <a:xfrm>
            <a:off x="5794827" y="2474686"/>
            <a:ext cx="2445668" cy="169874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Sustainable cities platform</a:t>
            </a:r>
          </a:p>
          <a:p>
            <a:pPr algn="ctr"/>
            <a:r>
              <a:rPr lang="en-US" dirty="0"/>
              <a:t>Plans &amp; Capacity Build</a:t>
            </a:r>
            <a:endParaRPr lang="en-GB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0A06361-98C7-4EB8-879E-52598FE94BA2}"/>
              </a:ext>
            </a:extLst>
          </p:cNvPr>
          <p:cNvSpPr/>
          <p:nvPr/>
        </p:nvSpPr>
        <p:spPr>
          <a:xfrm>
            <a:off x="5812971" y="718457"/>
            <a:ext cx="2471061" cy="1820416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Recycled materials</a:t>
            </a:r>
          </a:p>
          <a:p>
            <a:pPr algn="ctr"/>
            <a:r>
              <a:rPr lang="en-US" dirty="0"/>
              <a:t>clearing house</a:t>
            </a:r>
          </a:p>
          <a:p>
            <a:pPr algn="ctr"/>
            <a:r>
              <a:rPr lang="en-US" dirty="0"/>
              <a:t>Extended user </a:t>
            </a:r>
            <a:r>
              <a:rPr lang="en-US" dirty="0" err="1"/>
              <a:t>responbility</a:t>
            </a:r>
            <a:endParaRPr lang="en-US" dirty="0"/>
          </a:p>
          <a:p>
            <a:pPr algn="ctr"/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8A3F18-E303-485A-B9F1-61881D7E4197}"/>
              </a:ext>
            </a:extLst>
          </p:cNvPr>
          <p:cNvSpPr txBox="1"/>
          <p:nvPr/>
        </p:nvSpPr>
        <p:spPr>
          <a:xfrm>
            <a:off x="79828" y="-21234"/>
            <a:ext cx="2140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Planning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CB4FFB-83B5-4A87-B758-F91D5E29461B}"/>
              </a:ext>
            </a:extLst>
          </p:cNvPr>
          <p:cNvSpPr txBox="1"/>
          <p:nvPr/>
        </p:nvSpPr>
        <p:spPr>
          <a:xfrm>
            <a:off x="79828" y="2040739"/>
            <a:ext cx="2864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Energy efficiency/ buildings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18282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2BF1C-8ADD-4A68-9DDF-2165A54CC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replication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FCD28-8490-43AF-9D3B-463A1542FA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Capacity building for sustainable integrate and metropolitan planning</a:t>
            </a:r>
          </a:p>
          <a:p>
            <a:r>
              <a:rPr lang="en-US" dirty="0"/>
              <a:t>TOD</a:t>
            </a:r>
          </a:p>
          <a:p>
            <a:pPr marL="0" indent="0">
              <a:buNone/>
            </a:pPr>
            <a:r>
              <a:rPr lang="en-US" dirty="0"/>
              <a:t>National recycling markets</a:t>
            </a:r>
          </a:p>
          <a:p>
            <a:pPr marL="0" indent="0">
              <a:buNone/>
            </a:pPr>
            <a:r>
              <a:rPr lang="en-US" dirty="0"/>
              <a:t>Network to promote energy efficiency codes and best practices</a:t>
            </a:r>
          </a:p>
          <a:p>
            <a:pPr marL="0" indent="0">
              <a:buNone/>
            </a:pPr>
            <a:r>
              <a:rPr lang="en-US" dirty="0"/>
              <a:t>Distributed energy incentives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62818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que 2">
            <a:extLst>
              <a:ext uri="{FF2B5EF4-FFF2-40B4-BE49-F238E27FC236}">
                <a16:creationId xmlns:a16="http://schemas.microsoft.com/office/drawing/2014/main" id="{210C6FCE-0267-4694-963A-89AD3A0C34E9}"/>
              </a:ext>
            </a:extLst>
          </p:cNvPr>
          <p:cNvSpPr/>
          <p:nvPr/>
        </p:nvSpPr>
        <p:spPr>
          <a:xfrm>
            <a:off x="3194742" y="139485"/>
            <a:ext cx="1190803" cy="1014737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Plaque 5">
            <a:extLst>
              <a:ext uri="{FF2B5EF4-FFF2-40B4-BE49-F238E27FC236}">
                <a16:creationId xmlns:a16="http://schemas.microsoft.com/office/drawing/2014/main" id="{96497142-24FF-4B9C-8EF5-7540F934F7FA}"/>
              </a:ext>
            </a:extLst>
          </p:cNvPr>
          <p:cNvSpPr/>
          <p:nvPr/>
        </p:nvSpPr>
        <p:spPr>
          <a:xfrm>
            <a:off x="3347142" y="291885"/>
            <a:ext cx="1190803" cy="1014737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Plaque 6">
            <a:extLst>
              <a:ext uri="{FF2B5EF4-FFF2-40B4-BE49-F238E27FC236}">
                <a16:creationId xmlns:a16="http://schemas.microsoft.com/office/drawing/2014/main" id="{D5E7864D-D913-4E17-AB1E-308752854A60}"/>
              </a:ext>
            </a:extLst>
          </p:cNvPr>
          <p:cNvSpPr/>
          <p:nvPr/>
        </p:nvSpPr>
        <p:spPr>
          <a:xfrm>
            <a:off x="3499542" y="444285"/>
            <a:ext cx="1190803" cy="1014737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Plaque 7">
            <a:extLst>
              <a:ext uri="{FF2B5EF4-FFF2-40B4-BE49-F238E27FC236}">
                <a16:creationId xmlns:a16="http://schemas.microsoft.com/office/drawing/2014/main" id="{40D4898D-59BA-42ED-BC98-5B22A814ED95}"/>
              </a:ext>
            </a:extLst>
          </p:cNvPr>
          <p:cNvSpPr/>
          <p:nvPr/>
        </p:nvSpPr>
        <p:spPr>
          <a:xfrm>
            <a:off x="3651942" y="596685"/>
            <a:ext cx="1190803" cy="1014737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Project city 1-4</a:t>
            </a:r>
            <a:endParaRPr lang="en-GB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D197A13-AD6B-4EFE-A84B-E37AA7DA46D6}"/>
              </a:ext>
            </a:extLst>
          </p:cNvPr>
          <p:cNvSpPr/>
          <p:nvPr/>
        </p:nvSpPr>
        <p:spPr>
          <a:xfrm>
            <a:off x="6836414" y="1172973"/>
            <a:ext cx="1468152" cy="914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SCU</a:t>
            </a:r>
            <a:endParaRPr lang="en-GB" dirty="0"/>
          </a:p>
        </p:txBody>
      </p:sp>
      <p:sp>
        <p:nvSpPr>
          <p:cNvPr id="10" name="Plaque 9">
            <a:extLst>
              <a:ext uri="{FF2B5EF4-FFF2-40B4-BE49-F238E27FC236}">
                <a16:creationId xmlns:a16="http://schemas.microsoft.com/office/drawing/2014/main" id="{EF8346AB-8775-438C-AE80-2E71372591BA}"/>
              </a:ext>
            </a:extLst>
          </p:cNvPr>
          <p:cNvSpPr/>
          <p:nvPr/>
        </p:nvSpPr>
        <p:spPr>
          <a:xfrm>
            <a:off x="10399815" y="1934512"/>
            <a:ext cx="1190803" cy="1014737"/>
          </a:xfrm>
          <a:prstGeom prst="plaqu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Plaque 10">
            <a:extLst>
              <a:ext uri="{FF2B5EF4-FFF2-40B4-BE49-F238E27FC236}">
                <a16:creationId xmlns:a16="http://schemas.microsoft.com/office/drawing/2014/main" id="{BDA79401-1D87-4EBF-B543-C48B3E8F3BC0}"/>
              </a:ext>
            </a:extLst>
          </p:cNvPr>
          <p:cNvSpPr/>
          <p:nvPr/>
        </p:nvSpPr>
        <p:spPr>
          <a:xfrm>
            <a:off x="10552215" y="2086912"/>
            <a:ext cx="1190803" cy="1014737"/>
          </a:xfrm>
          <a:prstGeom prst="plaqu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Plaque 11">
            <a:extLst>
              <a:ext uri="{FF2B5EF4-FFF2-40B4-BE49-F238E27FC236}">
                <a16:creationId xmlns:a16="http://schemas.microsoft.com/office/drawing/2014/main" id="{A49AD9F8-990C-4E97-A94D-AFD41C3106E3}"/>
              </a:ext>
            </a:extLst>
          </p:cNvPr>
          <p:cNvSpPr/>
          <p:nvPr/>
        </p:nvSpPr>
        <p:spPr>
          <a:xfrm>
            <a:off x="10704615" y="2239312"/>
            <a:ext cx="1190803" cy="1014737"/>
          </a:xfrm>
          <a:prstGeom prst="plaqu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Plaque 12">
            <a:extLst>
              <a:ext uri="{FF2B5EF4-FFF2-40B4-BE49-F238E27FC236}">
                <a16:creationId xmlns:a16="http://schemas.microsoft.com/office/drawing/2014/main" id="{EA9E965A-7779-4D97-8189-E24516C7FFB7}"/>
              </a:ext>
            </a:extLst>
          </p:cNvPr>
          <p:cNvSpPr/>
          <p:nvPr/>
        </p:nvSpPr>
        <p:spPr>
          <a:xfrm>
            <a:off x="10857015" y="2471538"/>
            <a:ext cx="1190803" cy="1014737"/>
          </a:xfrm>
          <a:prstGeom prst="plaqu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 City 1</a:t>
            </a:r>
            <a:endParaRPr lang="en-GB" dirty="0"/>
          </a:p>
        </p:txBody>
      </p:sp>
      <p:sp>
        <p:nvSpPr>
          <p:cNvPr id="14" name="Arrow: Up 13">
            <a:extLst>
              <a:ext uri="{FF2B5EF4-FFF2-40B4-BE49-F238E27FC236}">
                <a16:creationId xmlns:a16="http://schemas.microsoft.com/office/drawing/2014/main" id="{24C6D285-50E7-4F03-BEC3-91E4B6EBCC8A}"/>
              </a:ext>
            </a:extLst>
          </p:cNvPr>
          <p:cNvSpPr/>
          <p:nvPr/>
        </p:nvSpPr>
        <p:spPr>
          <a:xfrm rot="5400000">
            <a:off x="5352473" y="764520"/>
            <a:ext cx="936174" cy="1800434"/>
          </a:xfrm>
          <a:prstGeom prst="up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Lessons and experience</a:t>
            </a:r>
            <a:endParaRPr lang="en-GB" dirty="0"/>
          </a:p>
        </p:txBody>
      </p:sp>
      <p:sp>
        <p:nvSpPr>
          <p:cNvPr id="15" name="Arrow: Up 14">
            <a:extLst>
              <a:ext uri="{FF2B5EF4-FFF2-40B4-BE49-F238E27FC236}">
                <a16:creationId xmlns:a16="http://schemas.microsoft.com/office/drawing/2014/main" id="{1B6A6B58-EBC8-49C0-B0BE-0542A7C9B623}"/>
              </a:ext>
            </a:extLst>
          </p:cNvPr>
          <p:cNvSpPr/>
          <p:nvPr/>
        </p:nvSpPr>
        <p:spPr>
          <a:xfrm rot="5400000">
            <a:off x="8747384" y="930661"/>
            <a:ext cx="936174" cy="1468151"/>
          </a:xfrm>
          <a:prstGeom prst="up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Replication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6F4B55-43D0-42FF-900C-572A65497F96}"/>
              </a:ext>
            </a:extLst>
          </p:cNvPr>
          <p:cNvSpPr txBox="1"/>
          <p:nvPr/>
        </p:nvSpPr>
        <p:spPr>
          <a:xfrm>
            <a:off x="4946722" y="220071"/>
            <a:ext cx="5830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sustainable neighborhoods; building energy efficiency &amp; distributed energy generation</a:t>
            </a:r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746448E-776B-4CA1-8981-40F526CDB734}"/>
              </a:ext>
            </a:extLst>
          </p:cNvPr>
          <p:cNvSpPr/>
          <p:nvPr/>
        </p:nvSpPr>
        <p:spPr>
          <a:xfrm>
            <a:off x="0" y="392222"/>
            <a:ext cx="1468152" cy="914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SCU</a:t>
            </a:r>
            <a:endParaRPr lang="en-GB" dirty="0"/>
          </a:p>
        </p:txBody>
      </p:sp>
      <p:sp>
        <p:nvSpPr>
          <p:cNvPr id="18" name="Arrow: Up 17">
            <a:extLst>
              <a:ext uri="{FF2B5EF4-FFF2-40B4-BE49-F238E27FC236}">
                <a16:creationId xmlns:a16="http://schemas.microsoft.com/office/drawing/2014/main" id="{1654C63B-0A7C-4A03-B356-FC7B980C75D9}"/>
              </a:ext>
            </a:extLst>
          </p:cNvPr>
          <p:cNvSpPr/>
          <p:nvPr/>
        </p:nvSpPr>
        <p:spPr>
          <a:xfrm rot="5400000">
            <a:off x="1880857" y="226713"/>
            <a:ext cx="936174" cy="1311024"/>
          </a:xfrm>
          <a:prstGeom prst="up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Capacity building</a:t>
            </a:r>
            <a:endParaRPr lang="en-GB" dirty="0"/>
          </a:p>
        </p:txBody>
      </p:sp>
      <p:sp>
        <p:nvSpPr>
          <p:cNvPr id="19" name="Plaque 18">
            <a:extLst>
              <a:ext uri="{FF2B5EF4-FFF2-40B4-BE49-F238E27FC236}">
                <a16:creationId xmlns:a16="http://schemas.microsoft.com/office/drawing/2014/main" id="{6193C5D1-6A86-4A77-BBFB-349A61BD7C3F}"/>
              </a:ext>
            </a:extLst>
          </p:cNvPr>
          <p:cNvSpPr/>
          <p:nvPr/>
        </p:nvSpPr>
        <p:spPr>
          <a:xfrm>
            <a:off x="3688230" y="1736055"/>
            <a:ext cx="1190803" cy="1014737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Buenos</a:t>
            </a:r>
          </a:p>
          <a:p>
            <a:pPr algn="ctr"/>
            <a:r>
              <a:rPr lang="en-US" dirty="0"/>
              <a:t>Aires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22C8AA-F147-4BE3-B6DD-E040CC218C20}"/>
              </a:ext>
            </a:extLst>
          </p:cNvPr>
          <p:cNvSpPr txBox="1"/>
          <p:nvPr/>
        </p:nvSpPr>
        <p:spPr>
          <a:xfrm>
            <a:off x="76819" y="1824394"/>
            <a:ext cx="46911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Buenos Aires</a:t>
            </a:r>
            <a:endParaRPr lang="en-GB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GB" dirty="0" err="1"/>
              <a:t>ir</a:t>
            </a:r>
            <a:r>
              <a:rPr lang="en-GB" dirty="0"/>
              <a:t> </a:t>
            </a:r>
            <a:r>
              <a:rPr lang="en-US" dirty="0"/>
              <a:t>conditioners fund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Behavior change in green areas</a:t>
            </a:r>
          </a:p>
          <a:p>
            <a:r>
              <a:rPr lang="en-US" b="1" u="sng" dirty="0"/>
              <a:t>Mendoza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Pilot new national legislation - energy efficiency building codes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Sustainable </a:t>
            </a:r>
            <a:r>
              <a:rPr lang="en-US" dirty="0" err="1"/>
              <a:t>neighbourhood</a:t>
            </a: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planning compensation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Energy efficient slum upgrade </a:t>
            </a:r>
            <a:r>
              <a:rPr lang="en-US" dirty="0" err="1"/>
              <a:t>inc</a:t>
            </a:r>
            <a:r>
              <a:rPr lang="en-US" dirty="0"/>
              <a:t> PV with living lab</a:t>
            </a:r>
          </a:p>
          <a:p>
            <a:r>
              <a:rPr lang="en-US" b="1" u="sng" dirty="0"/>
              <a:t>Mar del Plata / Salta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ISO 14000 Hotels – </a:t>
            </a:r>
            <a:r>
              <a:rPr lang="en-US" dirty="0" err="1"/>
              <a:t>ee</a:t>
            </a:r>
            <a:r>
              <a:rPr lang="en-US" dirty="0"/>
              <a:t>/ </a:t>
            </a:r>
            <a:r>
              <a:rPr lang="en-US" dirty="0" err="1"/>
              <a:t>pv</a:t>
            </a:r>
            <a:r>
              <a:rPr lang="en-US" dirty="0"/>
              <a:t> retrofits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rise buildings  </a:t>
            </a:r>
          </a:p>
          <a:p>
            <a:r>
              <a:rPr lang="en-US" b="1" u="sng" dirty="0"/>
              <a:t>Ushuaia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Energy efficiency/</a:t>
            </a:r>
            <a:r>
              <a:rPr lang="en-US" dirty="0" err="1"/>
              <a:t>pv</a:t>
            </a:r>
            <a:r>
              <a:rPr lang="en-US" dirty="0"/>
              <a:t> </a:t>
            </a:r>
            <a:r>
              <a:rPr lang="en-US" dirty="0" err="1"/>
              <a:t>neighbourhood</a:t>
            </a:r>
            <a:r>
              <a:rPr lang="en-US" dirty="0"/>
              <a:t> pilot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7F70073-0A68-4798-B54A-1B0323A2EC88}"/>
              </a:ext>
            </a:extLst>
          </p:cNvPr>
          <p:cNvSpPr txBox="1"/>
          <p:nvPr/>
        </p:nvSpPr>
        <p:spPr>
          <a:xfrm>
            <a:off x="4920343" y="4310128"/>
            <a:ext cx="69796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National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national legislation on building energy efficiency codes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Bank Loan </a:t>
            </a:r>
            <a:r>
              <a:rPr lang="en-US" dirty="0" err="1"/>
              <a:t>Procedar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RAM CC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law on distributed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Distributed energy fund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785F447-42AC-4175-B7C6-C8F86013DF66}"/>
              </a:ext>
            </a:extLst>
          </p:cNvPr>
          <p:cNvSpPr/>
          <p:nvPr/>
        </p:nvSpPr>
        <p:spPr>
          <a:xfrm>
            <a:off x="6366027" y="2393944"/>
            <a:ext cx="1944729" cy="136985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Distributed energy subsidy</a:t>
            </a:r>
            <a:endParaRPr lang="en-GB" dirty="0"/>
          </a:p>
        </p:txBody>
      </p:sp>
      <p:sp>
        <p:nvSpPr>
          <p:cNvPr id="20" name="Arrow: Up 19">
            <a:extLst>
              <a:ext uri="{FF2B5EF4-FFF2-40B4-BE49-F238E27FC236}">
                <a16:creationId xmlns:a16="http://schemas.microsoft.com/office/drawing/2014/main" id="{0F2C5F10-7F5A-4C26-BCB8-0EACE26BA8AE}"/>
              </a:ext>
            </a:extLst>
          </p:cNvPr>
          <p:cNvSpPr/>
          <p:nvPr/>
        </p:nvSpPr>
        <p:spPr>
          <a:xfrm rot="5400000">
            <a:off x="8885314" y="2454828"/>
            <a:ext cx="936174" cy="1468151"/>
          </a:xfrm>
          <a:prstGeom prst="up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funding</a:t>
            </a:r>
            <a:endParaRPr lang="en-GB" dirty="0"/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C36DA8AA-1AA9-47BF-A61C-C75E469282BA}"/>
              </a:ext>
            </a:extLst>
          </p:cNvPr>
          <p:cNvSpPr/>
          <p:nvPr/>
        </p:nvSpPr>
        <p:spPr>
          <a:xfrm>
            <a:off x="9967496" y="1306622"/>
            <a:ext cx="355974" cy="271210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0072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56139C-D016-447D-9E9C-29105F3786A5}"/>
              </a:ext>
            </a:extLst>
          </p:cNvPr>
          <p:cNvSpPr/>
          <p:nvPr/>
        </p:nvSpPr>
        <p:spPr>
          <a:xfrm>
            <a:off x="1249010" y="951619"/>
            <a:ext cx="1468152" cy="703943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8FD59EC-BBFA-4176-BAFF-8BD3B1A91CF8}"/>
              </a:ext>
            </a:extLst>
          </p:cNvPr>
          <p:cNvSpPr/>
          <p:nvPr/>
        </p:nvSpPr>
        <p:spPr>
          <a:xfrm>
            <a:off x="1401410" y="1104019"/>
            <a:ext cx="1468152" cy="703943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8A7191D-ED50-4FE6-8419-6329E104E060}"/>
              </a:ext>
            </a:extLst>
          </p:cNvPr>
          <p:cNvSpPr/>
          <p:nvPr/>
        </p:nvSpPr>
        <p:spPr>
          <a:xfrm>
            <a:off x="1553810" y="1256419"/>
            <a:ext cx="1468152" cy="703943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8B10E44-8E97-404F-A5A1-2DAA1C6A8C7E}"/>
              </a:ext>
            </a:extLst>
          </p:cNvPr>
          <p:cNvSpPr/>
          <p:nvPr/>
        </p:nvSpPr>
        <p:spPr>
          <a:xfrm>
            <a:off x="1706210" y="1408819"/>
            <a:ext cx="1468152" cy="703943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36A811-5646-4399-84E7-65FCC7E5BB21}"/>
              </a:ext>
            </a:extLst>
          </p:cNvPr>
          <p:cNvSpPr/>
          <p:nvPr/>
        </p:nvSpPr>
        <p:spPr>
          <a:xfrm>
            <a:off x="1858610" y="1561219"/>
            <a:ext cx="1468152" cy="703943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Separated waste</a:t>
            </a:r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31805B6-B452-4981-B383-1E1C4336FE0C}"/>
              </a:ext>
            </a:extLst>
          </p:cNvPr>
          <p:cNvSpPr/>
          <p:nvPr/>
        </p:nvSpPr>
        <p:spPr>
          <a:xfrm>
            <a:off x="4292614" y="1082249"/>
            <a:ext cx="1901701" cy="1180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Market Clearing </a:t>
            </a:r>
          </a:p>
          <a:p>
            <a:pPr algn="ctr"/>
            <a:r>
              <a:rPr lang="en-US" dirty="0"/>
              <a:t>House</a:t>
            </a:r>
            <a:endParaRPr lang="en-GB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35C561F-7A78-410E-B579-FCB64727096E}"/>
              </a:ext>
            </a:extLst>
          </p:cNvPr>
          <p:cNvSpPr/>
          <p:nvPr/>
        </p:nvSpPr>
        <p:spPr>
          <a:xfrm>
            <a:off x="7821220" y="951619"/>
            <a:ext cx="1567543" cy="84545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1D366E3-3142-43C5-8E22-D98C96171460}"/>
              </a:ext>
            </a:extLst>
          </p:cNvPr>
          <p:cNvSpPr/>
          <p:nvPr/>
        </p:nvSpPr>
        <p:spPr>
          <a:xfrm>
            <a:off x="7973620" y="1104019"/>
            <a:ext cx="1567543" cy="84545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91BB343-984D-4B55-ACA4-1A69018F0B19}"/>
              </a:ext>
            </a:extLst>
          </p:cNvPr>
          <p:cNvSpPr/>
          <p:nvPr/>
        </p:nvSpPr>
        <p:spPr>
          <a:xfrm>
            <a:off x="8126020" y="1256419"/>
            <a:ext cx="1567543" cy="84545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34621BE-8A1E-4485-A769-2219C6864683}"/>
              </a:ext>
            </a:extLst>
          </p:cNvPr>
          <p:cNvSpPr/>
          <p:nvPr/>
        </p:nvSpPr>
        <p:spPr>
          <a:xfrm>
            <a:off x="8278420" y="1408819"/>
            <a:ext cx="1567543" cy="84545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490F7D8-F98A-426B-B035-D5CDCBCC2EF1}"/>
              </a:ext>
            </a:extLst>
          </p:cNvPr>
          <p:cNvSpPr/>
          <p:nvPr/>
        </p:nvSpPr>
        <p:spPr>
          <a:xfrm>
            <a:off x="8430820" y="1561219"/>
            <a:ext cx="1567543" cy="84545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Recycled markets</a:t>
            </a:r>
            <a:endParaRPr lang="en-GB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CD8DC4F-279E-4AB7-B636-A6C395206CFA}"/>
              </a:ext>
            </a:extLst>
          </p:cNvPr>
          <p:cNvCxnSpPr>
            <a:endCxn id="7" idx="1"/>
          </p:cNvCxnSpPr>
          <p:nvPr/>
        </p:nvCxnSpPr>
        <p:spPr>
          <a:xfrm>
            <a:off x="2663686" y="951619"/>
            <a:ext cx="1628928" cy="720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57238E0-F434-43D5-8B76-AD2E874F0EB3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842824" y="1174581"/>
            <a:ext cx="1449790" cy="497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EFB099C-AADF-4F56-A6B7-AAEED65F6572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3147624" y="1526747"/>
            <a:ext cx="1144990" cy="145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4EF8E35-42E1-4A42-A252-01D3E3AAC618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 flipV="1">
            <a:off x="3326762" y="1672281"/>
            <a:ext cx="965852" cy="2409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90C01A0-937A-460C-8FDD-11BB022866C6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6194315" y="1672281"/>
            <a:ext cx="1931705" cy="179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2B0C2F1-8324-4EBC-B6D3-05069B4AB452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6194315" y="1507737"/>
            <a:ext cx="1787981" cy="1645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374456E-F6F6-4278-B47D-D96E706CF355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6194315" y="1422481"/>
            <a:ext cx="1635581" cy="249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2191315-1918-4E1B-811E-A17D55D92CC7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6194315" y="1672281"/>
            <a:ext cx="2247600" cy="306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40E4679-EF91-4D7E-B29E-3C7B866A0B93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995224" y="1367997"/>
            <a:ext cx="1297390" cy="3042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96E666E-DC50-4B23-9B8D-E0AAFF6B9A7C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6208307" y="1678513"/>
            <a:ext cx="2070113" cy="153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66A85CA-A062-4846-B0B4-2DE28B0ECC4E}"/>
              </a:ext>
            </a:extLst>
          </p:cNvPr>
          <p:cNvSpPr txBox="1"/>
          <p:nvPr/>
        </p:nvSpPr>
        <p:spPr>
          <a:xfrm>
            <a:off x="451751" y="282247"/>
            <a:ext cx="2202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Waste recycling</a:t>
            </a:r>
            <a:endParaRPr lang="en-GB" sz="24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E84C35F-09D5-4E27-AA3D-CE218B61C9EC}"/>
              </a:ext>
            </a:extLst>
          </p:cNvPr>
          <p:cNvSpPr txBox="1"/>
          <p:nvPr/>
        </p:nvSpPr>
        <p:spPr>
          <a:xfrm>
            <a:off x="451751" y="3141818"/>
            <a:ext cx="52026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Buenos Aires</a:t>
            </a:r>
            <a:endParaRPr lang="en-GB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Large waste generators</a:t>
            </a:r>
          </a:p>
          <a:p>
            <a:r>
              <a:rPr lang="en-US" b="1" u="sng" dirty="0"/>
              <a:t>Mendoza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Residential neighborhood waste separation pilot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Waste pickers </a:t>
            </a:r>
          </a:p>
          <a:p>
            <a:r>
              <a:rPr lang="en-US" b="1" u="sng" dirty="0"/>
              <a:t>Salta</a:t>
            </a:r>
          </a:p>
          <a:p>
            <a:r>
              <a:rPr lang="en-US" b="1" u="sng" dirty="0"/>
              <a:t>Ushuaia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Circular economy pilot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C6BAFBF-84F7-403F-B7E6-C996A3A84309}"/>
              </a:ext>
            </a:extLst>
          </p:cNvPr>
          <p:cNvSpPr txBox="1"/>
          <p:nvPr/>
        </p:nvSpPr>
        <p:spPr>
          <a:xfrm>
            <a:off x="5829483" y="3141818"/>
            <a:ext cx="5202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National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Market clearing housing – Cities Unit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73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4362B85-7FDC-4FC0-9EEC-A69BCEB647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333" y="117584"/>
            <a:ext cx="9164623" cy="662283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AF3ADCD-8C1E-469E-B289-7DCEAC916636}"/>
              </a:ext>
            </a:extLst>
          </p:cNvPr>
          <p:cNvSpPr txBox="1"/>
          <p:nvPr/>
        </p:nvSpPr>
        <p:spPr>
          <a:xfrm>
            <a:off x="9416956" y="2274838"/>
            <a:ext cx="28587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u="sng" dirty="0"/>
              <a:t>Argentina</a:t>
            </a:r>
          </a:p>
          <a:p>
            <a:endParaRPr lang="en-US" sz="2000" b="1" u="sng" dirty="0"/>
          </a:p>
          <a:p>
            <a:r>
              <a:rPr lang="en-US" sz="2000" dirty="0"/>
              <a:t>Largest urban population after Mexico and Brazil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000" b="1" u="sng" dirty="0"/>
              <a:t>91.9% urban pop</a:t>
            </a:r>
          </a:p>
          <a:p>
            <a:r>
              <a:rPr lang="en-US" sz="2000" b="1" u="sng" dirty="0"/>
              <a:t> </a:t>
            </a:r>
            <a:endParaRPr lang="en-GB" sz="2000" b="1" u="sng" dirty="0"/>
          </a:p>
        </p:txBody>
      </p:sp>
    </p:spTree>
    <p:extLst>
      <p:ext uri="{BB962C8B-B14F-4D97-AF65-F5344CB8AC3E}">
        <p14:creationId xmlns:p14="http://schemas.microsoft.com/office/powerpoint/2010/main" val="2595609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1C437-43C1-4111-872F-3EF66D34F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Emission Categories in Argentina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578B2D-2D7D-4C52-B9C1-F3B7DC450A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709" y="1382569"/>
            <a:ext cx="6874998" cy="5320260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0E9DE14-B451-45A3-AC00-5520688166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09345"/>
              </p:ext>
            </p:extLst>
          </p:nvPr>
        </p:nvGraphicFramePr>
        <p:xfrm>
          <a:off x="8155765" y="2808259"/>
          <a:ext cx="3040209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4558">
                  <a:extLst>
                    <a:ext uri="{9D8B030D-6E8A-4147-A177-3AD203B41FA5}">
                      <a16:colId xmlns:a16="http://schemas.microsoft.com/office/drawing/2014/main" val="2421165109"/>
                    </a:ext>
                  </a:extLst>
                </a:gridCol>
                <a:gridCol w="964965">
                  <a:extLst>
                    <a:ext uri="{9D8B030D-6E8A-4147-A177-3AD203B41FA5}">
                      <a16:colId xmlns:a16="http://schemas.microsoft.com/office/drawing/2014/main" val="170363021"/>
                    </a:ext>
                  </a:extLst>
                </a:gridCol>
                <a:gridCol w="950686">
                  <a:extLst>
                    <a:ext uri="{9D8B030D-6E8A-4147-A177-3AD203B41FA5}">
                      <a16:colId xmlns:a16="http://schemas.microsoft.com/office/drawing/2014/main" val="773558680"/>
                    </a:ext>
                  </a:extLst>
                </a:gridCol>
              </a:tblGrid>
              <a:tr h="229518">
                <a:tc>
                  <a:txBody>
                    <a:bodyPr/>
                    <a:lstStyle/>
                    <a:p>
                      <a:r>
                        <a:rPr lang="en-US" dirty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MtCO</a:t>
                      </a:r>
                      <a:r>
                        <a:rPr lang="en-US" baseline="-25000" dirty="0"/>
                        <a:t>2</a:t>
                      </a:r>
                      <a:r>
                        <a:rPr lang="en-US" dirty="0"/>
                        <a:t>e (2014)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% CO</a:t>
                      </a:r>
                      <a:r>
                        <a:rPr lang="en-US" baseline="-25000" dirty="0"/>
                        <a:t>2</a:t>
                      </a:r>
                      <a:r>
                        <a:rPr lang="en-US" dirty="0"/>
                        <a:t>e (2014)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4886571"/>
                  </a:ext>
                </a:extLst>
              </a:tr>
              <a:tr h="229518">
                <a:tc>
                  <a:txBody>
                    <a:bodyPr/>
                    <a:lstStyle/>
                    <a:p>
                      <a:r>
                        <a:rPr lang="en-US" dirty="0"/>
                        <a:t>Rural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42.6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3882660"/>
                  </a:ext>
                </a:extLst>
              </a:tr>
              <a:tr h="229518">
                <a:tc>
                  <a:txBody>
                    <a:bodyPr/>
                    <a:lstStyle/>
                    <a:p>
                      <a:r>
                        <a:rPr lang="en-US" b="1" dirty="0"/>
                        <a:t>Urban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/>
                        <a:t>125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/>
                        <a:t>34.1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1675810"/>
                  </a:ext>
                </a:extLst>
              </a:tr>
              <a:tr h="229518">
                <a:tc>
                  <a:txBody>
                    <a:bodyPr/>
                    <a:lstStyle/>
                    <a:p>
                      <a:r>
                        <a:rPr lang="en-US" dirty="0"/>
                        <a:t>Industrial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23.1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543222"/>
                  </a:ext>
                </a:extLst>
              </a:tr>
              <a:tr h="229518">
                <a:tc>
                  <a:txBody>
                    <a:bodyPr/>
                    <a:lstStyle/>
                    <a:p>
                      <a:r>
                        <a:rPr lang="en-US" dirty="0"/>
                        <a:t>Other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0.2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8200161"/>
                  </a:ext>
                </a:extLst>
              </a:tr>
              <a:tr h="229518">
                <a:tc>
                  <a:txBody>
                    <a:bodyPr/>
                    <a:lstStyle/>
                    <a:p>
                      <a:r>
                        <a:rPr lang="en-US" b="1" dirty="0"/>
                        <a:t>Total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/>
                        <a:t>368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/>
                        <a:t>100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3689161"/>
                  </a:ext>
                </a:extLst>
              </a:tr>
            </a:tbl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EA6FE795-59DB-4CC2-8C77-AFCBA3080DD6}"/>
              </a:ext>
            </a:extLst>
          </p:cNvPr>
          <p:cNvSpPr/>
          <p:nvPr/>
        </p:nvSpPr>
        <p:spPr>
          <a:xfrm>
            <a:off x="6685005" y="2024395"/>
            <a:ext cx="720811" cy="4675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B947FAE-6D6F-4EC9-B713-2DA4B46D837F}"/>
              </a:ext>
            </a:extLst>
          </p:cNvPr>
          <p:cNvSpPr/>
          <p:nvPr/>
        </p:nvSpPr>
        <p:spPr>
          <a:xfrm>
            <a:off x="6685005" y="2491947"/>
            <a:ext cx="720811" cy="4675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9D8746-D00D-4EF5-8800-6F8B07B60902}"/>
              </a:ext>
            </a:extLst>
          </p:cNvPr>
          <p:cNvSpPr/>
          <p:nvPr/>
        </p:nvSpPr>
        <p:spPr>
          <a:xfrm>
            <a:off x="6685004" y="3575147"/>
            <a:ext cx="720811" cy="4675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A0B5502-B5C6-452E-8047-62436D82EA1B}"/>
              </a:ext>
            </a:extLst>
          </p:cNvPr>
          <p:cNvSpPr/>
          <p:nvPr/>
        </p:nvSpPr>
        <p:spPr>
          <a:xfrm>
            <a:off x="6685004" y="5871465"/>
            <a:ext cx="720811" cy="4675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C980385-B02D-40D0-86FD-7CED69CDC377}"/>
              </a:ext>
            </a:extLst>
          </p:cNvPr>
          <p:cNvCxnSpPr>
            <a:cxnSpLocks/>
            <a:stCxn id="9" idx="6"/>
          </p:cNvCxnSpPr>
          <p:nvPr/>
        </p:nvCxnSpPr>
        <p:spPr>
          <a:xfrm>
            <a:off x="7405816" y="2258171"/>
            <a:ext cx="749949" cy="18093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FF35975-C92C-445B-9DE2-DB67AE24FC31}"/>
              </a:ext>
            </a:extLst>
          </p:cNvPr>
          <p:cNvCxnSpPr>
            <a:cxnSpLocks/>
            <a:stCxn id="7" idx="1"/>
            <a:endCxn id="13" idx="6"/>
          </p:cNvCxnSpPr>
          <p:nvPr/>
        </p:nvCxnSpPr>
        <p:spPr>
          <a:xfrm flipH="1">
            <a:off x="7405815" y="4042699"/>
            <a:ext cx="749950" cy="20625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737041-CCF0-482A-871E-D3BAC5C5C912}"/>
              </a:ext>
            </a:extLst>
          </p:cNvPr>
          <p:cNvCxnSpPr>
            <a:cxnSpLocks/>
            <a:stCxn id="12" idx="6"/>
            <a:endCxn id="7" idx="1"/>
          </p:cNvCxnSpPr>
          <p:nvPr/>
        </p:nvCxnSpPr>
        <p:spPr>
          <a:xfrm>
            <a:off x="7405815" y="3808923"/>
            <a:ext cx="749950" cy="2337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D31E7FB-43C8-4725-B8FF-F9F3B23093E2}"/>
              </a:ext>
            </a:extLst>
          </p:cNvPr>
          <p:cNvCxnSpPr>
            <a:cxnSpLocks/>
          </p:cNvCxnSpPr>
          <p:nvPr/>
        </p:nvCxnSpPr>
        <p:spPr>
          <a:xfrm>
            <a:off x="7399414" y="2708132"/>
            <a:ext cx="749949" cy="13169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54B7589-1BDE-4DE4-A1B5-AD679617DAA1}"/>
              </a:ext>
            </a:extLst>
          </p:cNvPr>
          <p:cNvSpPr txBox="1"/>
          <p:nvPr/>
        </p:nvSpPr>
        <p:spPr>
          <a:xfrm>
            <a:off x="8967831" y="6339234"/>
            <a:ext cx="2902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Argentina BuR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0671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E0CBD-F937-43FB-A88A-AB43A4704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223" y="210592"/>
            <a:ext cx="11279966" cy="1316008"/>
          </a:xfrm>
        </p:spPr>
        <p:txBody>
          <a:bodyPr/>
          <a:lstStyle/>
          <a:p>
            <a:r>
              <a:rPr lang="en-US" dirty="0"/>
              <a:t>Argentina - biodiversity &amp; land degradation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CFE02-B54A-49E0-AEC4-949C11161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70785" y="1346688"/>
            <a:ext cx="4160296" cy="3800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i="1" dirty="0"/>
              <a:t>Argentina is the Latin American country with the largest area of arid, semi-arid and dry sub-humid land. </a:t>
            </a:r>
          </a:p>
          <a:p>
            <a:r>
              <a:rPr lang="en-US" sz="1600" dirty="0"/>
              <a:t>Drylands cover 70% of the country and include dry forests, shrublands, grasslands, deserts and high Andean wetlands.</a:t>
            </a:r>
          </a:p>
          <a:p>
            <a:pPr marL="0" indent="0">
              <a:buNone/>
            </a:pPr>
            <a:r>
              <a:rPr lang="en-US" sz="1600" b="1" i="1" dirty="0"/>
              <a:t>Argentina is one of the countries with the largest number of ecoregions in the world</a:t>
            </a:r>
            <a:r>
              <a:rPr lang="en-US" sz="1600" dirty="0"/>
              <a:t>. </a:t>
            </a:r>
            <a:endParaRPr lang="es-PA" sz="1600" dirty="0"/>
          </a:p>
          <a:p>
            <a:r>
              <a:rPr lang="en-US" sz="1600" dirty="0"/>
              <a:t>18 ecoregions: 15 continental, 2 marine and 1 in Antarctica. </a:t>
            </a:r>
            <a:endParaRPr lang="es-PA" sz="1600" dirty="0"/>
          </a:p>
          <a:p>
            <a:r>
              <a:rPr lang="en-US" sz="1600" dirty="0"/>
              <a:t>Great diversity of ecosystems, latitudinal and altitudinal, landscapes and climates</a:t>
            </a:r>
          </a:p>
          <a:p>
            <a:r>
              <a:rPr lang="en-US" sz="1600" dirty="0"/>
              <a:t>Great diversity of species, including a significant number of endemic species</a:t>
            </a:r>
            <a:endParaRPr lang="es-PA" sz="1600" dirty="0"/>
          </a:p>
        </p:txBody>
      </p:sp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04BA6F67-EE52-4907-8998-76A1F7DDF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23" y="1346689"/>
            <a:ext cx="3218006" cy="51461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4CA01E-B7BE-4061-AFDE-26199C68B7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7870" y="1391478"/>
            <a:ext cx="3731894" cy="51013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D1E7F7-8529-43FE-8C24-DB89A4CFDE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9405" y="5146800"/>
            <a:ext cx="1885421" cy="149079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6745C106-8394-49F1-8129-DC9470ED34E9}"/>
                  </a:ext>
                </a:extLst>
              </p14:cNvPr>
              <p14:cNvContentPartPr/>
              <p14:nvPr/>
            </p14:nvContentPartPr>
            <p14:xfrm>
              <a:off x="1879753" y="2174804"/>
              <a:ext cx="166680" cy="17928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6745C106-8394-49F1-8129-DC9470ED34E9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62113" y="2156804"/>
                <a:ext cx="202320" cy="21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9F4EA502-7E33-4318-B0FD-94013C45BE13}"/>
                  </a:ext>
                </a:extLst>
              </p14:cNvPr>
              <p14:cNvContentPartPr/>
              <p14:nvPr/>
            </p14:nvContentPartPr>
            <p14:xfrm>
              <a:off x="2759946" y="3959106"/>
              <a:ext cx="183960" cy="14400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9F4EA502-7E33-4318-B0FD-94013C45BE13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742306" y="3941106"/>
                <a:ext cx="219600" cy="17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082B98A4-C826-4AFA-AABA-682463F7BB6C}"/>
                  </a:ext>
                </a:extLst>
              </p14:cNvPr>
              <p14:cNvContentPartPr/>
              <p14:nvPr/>
            </p14:nvContentPartPr>
            <p14:xfrm>
              <a:off x="1575191" y="3292537"/>
              <a:ext cx="190440" cy="18288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082B98A4-C826-4AFA-AABA-682463F7BB6C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557551" y="3274537"/>
                <a:ext cx="226080" cy="21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036F96CD-5F95-4CB8-88DF-DC2EC8EBBF07}"/>
                  </a:ext>
                </a:extLst>
              </p14:cNvPr>
              <p14:cNvContentPartPr/>
              <p14:nvPr/>
            </p14:nvContentPartPr>
            <p14:xfrm>
              <a:off x="1902691" y="6099178"/>
              <a:ext cx="306360" cy="20304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036F96CD-5F95-4CB8-88DF-DC2EC8EBBF07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885051" y="6081538"/>
                <a:ext cx="342000" cy="23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3D9BB296-7DAB-407F-ACB5-D41F9C3E87C1}"/>
                  </a:ext>
                </a:extLst>
              </p14:cNvPr>
              <p14:cNvContentPartPr/>
              <p14:nvPr/>
            </p14:nvContentPartPr>
            <p14:xfrm>
              <a:off x="6265310" y="3745822"/>
              <a:ext cx="298080" cy="21636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3D9BB296-7DAB-407F-ACB5-D41F9C3E87C1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247310" y="3727822"/>
                <a:ext cx="333720" cy="25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C64524A0-003A-48C2-AE12-6EC06959ADBE}"/>
                  </a:ext>
                </a:extLst>
              </p14:cNvPr>
              <p14:cNvContentPartPr/>
              <p14:nvPr/>
            </p14:nvContentPartPr>
            <p14:xfrm>
              <a:off x="5185920" y="1999328"/>
              <a:ext cx="736560" cy="23796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C64524A0-003A-48C2-AE12-6EC06959ADBE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168271" y="1981328"/>
                <a:ext cx="772217" cy="27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54208870-1657-4D53-A880-0C4EEC3F67C8}"/>
                  </a:ext>
                </a:extLst>
              </p14:cNvPr>
              <p14:cNvContentPartPr/>
              <p14:nvPr/>
            </p14:nvContentPartPr>
            <p14:xfrm>
              <a:off x="4797230" y="3194080"/>
              <a:ext cx="819985" cy="232422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54208870-1657-4D53-A880-0C4EEC3F67C8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4779232" y="3176063"/>
                <a:ext cx="855621" cy="26809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794F20C7-0922-42D5-9194-F003D13856BF}"/>
                  </a:ext>
                </a:extLst>
              </p14:cNvPr>
              <p14:cNvContentPartPr/>
              <p14:nvPr/>
            </p14:nvContentPartPr>
            <p14:xfrm>
              <a:off x="4937297" y="5979432"/>
              <a:ext cx="332640" cy="28980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794F20C7-0922-42D5-9194-F003D13856BF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4919297" y="5961432"/>
                <a:ext cx="368280" cy="32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CEEBE66A-1A6E-4FD2-8F23-25541C694C62}"/>
                  </a:ext>
                </a:extLst>
              </p14:cNvPr>
              <p14:cNvContentPartPr/>
              <p14:nvPr/>
            </p14:nvContentPartPr>
            <p14:xfrm>
              <a:off x="5416457" y="5830392"/>
              <a:ext cx="390600" cy="19656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CEEBE66A-1A6E-4FD2-8F23-25541C694C62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5398801" y="5812392"/>
                <a:ext cx="426273" cy="23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8FB79433-A100-4E72-B24C-16980789F582}"/>
                  </a:ext>
                </a:extLst>
              </p14:cNvPr>
              <p14:cNvContentPartPr/>
              <p14:nvPr/>
            </p14:nvContentPartPr>
            <p14:xfrm>
              <a:off x="6450017" y="4038312"/>
              <a:ext cx="219240" cy="14004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8FB79433-A100-4E72-B24C-16980789F582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432377" y="4020312"/>
                <a:ext cx="254880" cy="175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9317E2B7-518E-4BEC-8B47-F375F493477C}"/>
                  </a:ext>
                </a:extLst>
              </p14:cNvPr>
              <p14:cNvContentPartPr/>
              <p14:nvPr/>
            </p14:nvContentPartPr>
            <p14:xfrm>
              <a:off x="6762497" y="3870912"/>
              <a:ext cx="348840" cy="22464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9317E2B7-518E-4BEC-8B47-F375F493477C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6744497" y="3852941"/>
                <a:ext cx="384480" cy="26022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5CEFF04F-2387-4C24-98F6-9AAE1317C2AE}"/>
                  </a:ext>
                </a:extLst>
              </p14:cNvPr>
              <p14:cNvContentPartPr/>
              <p14:nvPr/>
            </p14:nvContentPartPr>
            <p14:xfrm>
              <a:off x="7049777" y="3403272"/>
              <a:ext cx="5760" cy="432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5CEFF04F-2387-4C24-98F6-9AAE1317C2AE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032137" y="3385632"/>
                <a:ext cx="41400" cy="39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E3EC06AB-CC75-4B28-821A-DB0EA731CFB8}"/>
                  </a:ext>
                </a:extLst>
              </p14:cNvPr>
              <p14:cNvContentPartPr/>
              <p14:nvPr/>
            </p14:nvContentPartPr>
            <p14:xfrm>
              <a:off x="6265670" y="3185302"/>
              <a:ext cx="639027" cy="343250"/>
            </p14:xfrm>
          </p:contentPart>
        </mc:Choice>
        <mc:Fallback xmlns=""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E3EC06AB-CC75-4B28-821A-DB0EA731CFB8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6248029" y="3167653"/>
                <a:ext cx="674669" cy="37890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286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C84F7-4749-4D5F-A255-13ABB9718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National Commitment to Urban Sustainability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048A5B-F949-406F-BD3C-2A13942664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Argentina adopted UN Habitat New Urban Agenda</a:t>
            </a:r>
          </a:p>
          <a:p>
            <a:r>
              <a:rPr lang="en-US" dirty="0"/>
              <a:t>NDC targets – 483 MtCO</a:t>
            </a:r>
            <a:r>
              <a:rPr lang="en-US" baseline="-25000" dirty="0"/>
              <a:t>2</a:t>
            </a:r>
            <a:r>
              <a:rPr lang="en-US" dirty="0"/>
              <a:t>eq by 2030</a:t>
            </a:r>
          </a:p>
          <a:p>
            <a:r>
              <a:rPr lang="en-US" dirty="0" err="1"/>
              <a:t>MoI</a:t>
            </a:r>
            <a:r>
              <a:rPr lang="en-US" dirty="0"/>
              <a:t> initiatives</a:t>
            </a:r>
          </a:p>
          <a:p>
            <a:pPr lvl="1"/>
            <a:r>
              <a:rPr lang="en-US" dirty="0"/>
              <a:t>National Urban Renovation Plan </a:t>
            </a:r>
          </a:p>
          <a:p>
            <a:pPr lvl="1"/>
            <a:r>
              <a:rPr lang="en-US" dirty="0"/>
              <a:t>Development of Metro Areas of Interior (DAMI)</a:t>
            </a:r>
          </a:p>
          <a:p>
            <a:r>
              <a:rPr lang="en-US" dirty="0"/>
              <a:t>Ministry of Environment establishes Sustainable Cities Unit</a:t>
            </a:r>
          </a:p>
          <a:p>
            <a:pPr lvl="1"/>
            <a:r>
              <a:rPr lang="en-US" dirty="0"/>
              <a:t>Plan A</a:t>
            </a:r>
          </a:p>
          <a:p>
            <a:pPr lvl="1"/>
            <a:r>
              <a:rPr lang="en-US" dirty="0"/>
              <a:t>Sustainable City Plans – will draw from Urban sustainability framework</a:t>
            </a:r>
          </a:p>
          <a:p>
            <a:pPr lvl="1"/>
            <a:r>
              <a:rPr lang="en-US" dirty="0"/>
              <a:t>Welcomes the connection and capacity building opportunities from GPSC</a:t>
            </a:r>
          </a:p>
          <a:p>
            <a:pPr lvl="1"/>
            <a:r>
              <a:rPr lang="en-US" dirty="0"/>
              <a:t>RAMM CC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7099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C21F0-3122-4703-8F0C-88DEE4F18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Why these cities?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065F81-BEEB-4A6E-B737-C9A457BC3A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06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EAE43-010B-4146-BD91-6A413C089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City Selection Criteria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AC760-7796-45C0-9661-4D672A55D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Geography and Climate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Building energy efficiency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Resilience &amp; ecosystem services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Represent different ecoregions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Institutional arrangements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Metropolitan affiliation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Relationship with province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Population Size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45,000 to 150,000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150,000 to 1,000,000</a:t>
            </a:r>
          </a:p>
          <a:p>
            <a:pPr marL="0" indent="0">
              <a:buNone/>
            </a:pPr>
            <a:r>
              <a:rPr lang="en-US" dirty="0"/>
              <a:t>4. Representative challenges for replication &amp; impact</a:t>
            </a:r>
            <a:endParaRPr lang="en-GB" dirty="0"/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265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L-Shape 38">
            <a:extLst>
              <a:ext uri="{FF2B5EF4-FFF2-40B4-BE49-F238E27FC236}">
                <a16:creationId xmlns:a16="http://schemas.microsoft.com/office/drawing/2014/main" id="{A14E206F-E29E-4F86-9811-36510D8596F1}"/>
              </a:ext>
            </a:extLst>
          </p:cNvPr>
          <p:cNvSpPr/>
          <p:nvPr/>
        </p:nvSpPr>
        <p:spPr>
          <a:xfrm rot="16200000">
            <a:off x="5113405" y="-121123"/>
            <a:ext cx="6101762" cy="7616214"/>
          </a:xfrm>
          <a:prstGeom prst="corner">
            <a:avLst>
              <a:gd name="adj1" fmla="val 58993"/>
              <a:gd name="adj2" fmla="val 3339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L-Shape 37">
            <a:extLst>
              <a:ext uri="{FF2B5EF4-FFF2-40B4-BE49-F238E27FC236}">
                <a16:creationId xmlns:a16="http://schemas.microsoft.com/office/drawing/2014/main" id="{B9441905-088F-4C9B-8E70-1EFD54BDE006}"/>
              </a:ext>
            </a:extLst>
          </p:cNvPr>
          <p:cNvSpPr/>
          <p:nvPr/>
        </p:nvSpPr>
        <p:spPr>
          <a:xfrm rot="5400000">
            <a:off x="1061669" y="331652"/>
            <a:ext cx="5318653" cy="6836279"/>
          </a:xfrm>
          <a:prstGeom prst="corner">
            <a:avLst>
              <a:gd name="adj1" fmla="val 56089"/>
              <a:gd name="adj2" fmla="val 65598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6AD903-EE39-43A1-8C81-AB715C6FE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035" y="120135"/>
            <a:ext cx="10515600" cy="1325563"/>
          </a:xfrm>
        </p:spPr>
        <p:txBody>
          <a:bodyPr/>
          <a:lstStyle/>
          <a:p>
            <a:r>
              <a:rPr lang="en-US" dirty="0"/>
              <a:t>City selection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9C16F2-9764-429A-94C5-A69C98D85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51" y="1650552"/>
            <a:ext cx="2807186" cy="4637470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F17C327-13ED-4DBD-A44F-962E16287F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900749"/>
              </p:ext>
            </p:extLst>
          </p:nvPr>
        </p:nvGraphicFramePr>
        <p:xfrm>
          <a:off x="3249913" y="1148592"/>
          <a:ext cx="3784887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8008">
                  <a:extLst>
                    <a:ext uri="{9D8B030D-6E8A-4147-A177-3AD203B41FA5}">
                      <a16:colId xmlns:a16="http://schemas.microsoft.com/office/drawing/2014/main" val="2860234954"/>
                    </a:ext>
                  </a:extLst>
                </a:gridCol>
                <a:gridCol w="1486879">
                  <a:extLst>
                    <a:ext uri="{9D8B030D-6E8A-4147-A177-3AD203B41FA5}">
                      <a16:colId xmlns:a16="http://schemas.microsoft.com/office/drawing/2014/main" val="530789711"/>
                    </a:ext>
                  </a:extLst>
                </a:gridCol>
              </a:tblGrid>
              <a:tr h="352268">
                <a:tc>
                  <a:txBody>
                    <a:bodyPr/>
                    <a:lstStyle/>
                    <a:p>
                      <a:r>
                        <a:rPr lang="en-US" dirty="0"/>
                        <a:t>Selected Provinces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Population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3912256"/>
                  </a:ext>
                </a:extLst>
              </a:tr>
              <a:tr h="352268">
                <a:tc>
                  <a:txBody>
                    <a:bodyPr/>
                    <a:lstStyle/>
                    <a:p>
                      <a:r>
                        <a:rPr lang="en-US" dirty="0"/>
                        <a:t>Buenos Aires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17,196,396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8300368"/>
                  </a:ext>
                </a:extLst>
              </a:tr>
              <a:tr h="352268">
                <a:tc>
                  <a:txBody>
                    <a:bodyPr/>
                    <a:lstStyle/>
                    <a:p>
                      <a:r>
                        <a:rPr lang="en-US" dirty="0"/>
                        <a:t>Mendoza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1,949,293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6839710"/>
                  </a:ext>
                </a:extLst>
              </a:tr>
              <a:tr h="352268">
                <a:tc>
                  <a:txBody>
                    <a:bodyPr/>
                    <a:lstStyle/>
                    <a:p>
                      <a:r>
                        <a:rPr lang="en-US" dirty="0"/>
                        <a:t>Salta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1,388,532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0777222"/>
                  </a:ext>
                </a:extLst>
              </a:tr>
              <a:tr h="352268">
                <a:tc>
                  <a:txBody>
                    <a:bodyPr/>
                    <a:lstStyle/>
                    <a:p>
                      <a:r>
                        <a:rPr lang="en-US" dirty="0"/>
                        <a:t>Tierra del Fuego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164,944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468530"/>
                  </a:ext>
                </a:extLst>
              </a:tr>
              <a:tr h="352268">
                <a:tc>
                  <a:txBody>
                    <a:bodyPr/>
                    <a:lstStyle/>
                    <a:p>
                      <a:r>
                        <a:rPr lang="en-US" b="1" dirty="0"/>
                        <a:t>Total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/>
                        <a:t>20,279,403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5799485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A6F112E-DD0D-4FE9-B8D1-B203D755A5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166243"/>
              </p:ext>
            </p:extLst>
          </p:nvPr>
        </p:nvGraphicFramePr>
        <p:xfrm>
          <a:off x="3249913" y="3671526"/>
          <a:ext cx="3792394" cy="814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0044">
                  <a:extLst>
                    <a:ext uri="{9D8B030D-6E8A-4147-A177-3AD203B41FA5}">
                      <a16:colId xmlns:a16="http://schemas.microsoft.com/office/drawing/2014/main" val="1125012989"/>
                    </a:ext>
                  </a:extLst>
                </a:gridCol>
                <a:gridCol w="1482350">
                  <a:extLst>
                    <a:ext uri="{9D8B030D-6E8A-4147-A177-3AD203B41FA5}">
                      <a16:colId xmlns:a16="http://schemas.microsoft.com/office/drawing/2014/main" val="1652777397"/>
                    </a:ext>
                  </a:extLst>
                </a:gridCol>
              </a:tblGrid>
              <a:tr h="407108">
                <a:tc>
                  <a:txBody>
                    <a:bodyPr/>
                    <a:lstStyle/>
                    <a:p>
                      <a:r>
                        <a:rPr lang="en-US" dirty="0"/>
                        <a:t>Argentina Pop.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43,847,430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4906449"/>
                  </a:ext>
                </a:extLst>
              </a:tr>
              <a:tr h="407108">
                <a:tc>
                  <a:txBody>
                    <a:bodyPr/>
                    <a:lstStyle/>
                    <a:p>
                      <a:r>
                        <a:rPr lang="en-US" dirty="0"/>
                        <a:t>Coverage of pop.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46 %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6476759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C238AD5A-B523-45E9-94AF-EDF2CEF821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7170" y="1047625"/>
            <a:ext cx="3445271" cy="561109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265FE873-42D2-47CC-8F25-428441E1702E}"/>
              </a:ext>
            </a:extLst>
          </p:cNvPr>
          <p:cNvSpPr/>
          <p:nvPr/>
        </p:nvSpPr>
        <p:spPr>
          <a:xfrm>
            <a:off x="282664" y="1132107"/>
            <a:ext cx="2936298" cy="47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u="sng" dirty="0">
                <a:ea typeface="Calibri" panose="020F0502020204030204" pitchFamily="34" charset="0"/>
                <a:cs typeface="Shruti" panose="020B0502040204020203" pitchFamily="34" charset="0"/>
              </a:rPr>
              <a:t>Selected Provinces</a:t>
            </a:r>
            <a:endParaRPr lang="en-GB" sz="2400" u="sng" dirty="0">
              <a:effectLst/>
              <a:ea typeface="Calibri" panose="020F0502020204030204" pitchFamily="34" charset="0"/>
              <a:cs typeface="Shruti" panose="020B0502040204020203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839354E-C4D7-4F8D-ACEE-82DB48C039DD}"/>
              </a:ext>
            </a:extLst>
          </p:cNvPr>
          <p:cNvSpPr/>
          <p:nvPr/>
        </p:nvSpPr>
        <p:spPr>
          <a:xfrm>
            <a:off x="8351744" y="579162"/>
            <a:ext cx="2936298" cy="47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u="sng" dirty="0">
                <a:effectLst/>
                <a:ea typeface="Calibri" panose="020F0502020204030204" pitchFamily="34" charset="0"/>
                <a:cs typeface="Shruti" panose="020B0502040204020203" pitchFamily="34" charset="0"/>
              </a:rPr>
              <a:t>C</a:t>
            </a:r>
            <a:r>
              <a:rPr lang="en-GB" sz="2400" u="sng" dirty="0" err="1">
                <a:effectLst/>
                <a:ea typeface="Calibri" panose="020F0502020204030204" pitchFamily="34" charset="0"/>
                <a:cs typeface="Shruti" panose="020B0502040204020203" pitchFamily="34" charset="0"/>
              </a:rPr>
              <a:t>ity</a:t>
            </a:r>
            <a:r>
              <a:rPr lang="en-GB" sz="2400" u="sng" dirty="0">
                <a:effectLst/>
                <a:ea typeface="Calibri" panose="020F0502020204030204" pitchFamily="34" charset="0"/>
                <a:cs typeface="Shruti" panose="020B0502040204020203" pitchFamily="34" charset="0"/>
              </a:rPr>
              <a:t> size</a:t>
            </a:r>
          </a:p>
        </p:txBody>
      </p:sp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3EBBF87E-E424-466D-990C-FE3D7F4C2E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438984"/>
              </p:ext>
            </p:extLst>
          </p:nvPr>
        </p:nvGraphicFramePr>
        <p:xfrm>
          <a:off x="4506733" y="4790899"/>
          <a:ext cx="3860485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2005">
                  <a:extLst>
                    <a:ext uri="{9D8B030D-6E8A-4147-A177-3AD203B41FA5}">
                      <a16:colId xmlns:a16="http://schemas.microsoft.com/office/drawing/2014/main" val="339527475"/>
                    </a:ext>
                  </a:extLst>
                </a:gridCol>
                <a:gridCol w="925642">
                  <a:extLst>
                    <a:ext uri="{9D8B030D-6E8A-4147-A177-3AD203B41FA5}">
                      <a16:colId xmlns:a16="http://schemas.microsoft.com/office/drawing/2014/main" val="4050596713"/>
                    </a:ext>
                  </a:extLst>
                </a:gridCol>
                <a:gridCol w="1402838">
                  <a:extLst>
                    <a:ext uri="{9D8B030D-6E8A-4147-A177-3AD203B41FA5}">
                      <a16:colId xmlns:a16="http://schemas.microsoft.com/office/drawing/2014/main" val="326982464"/>
                    </a:ext>
                  </a:extLst>
                </a:gridCol>
              </a:tblGrid>
              <a:tr h="560624">
                <a:tc>
                  <a:txBody>
                    <a:bodyPr/>
                    <a:lstStyle/>
                    <a:p>
                      <a:r>
                        <a:rPr lang="en-US" dirty="0"/>
                        <a:t>City pop (‘000s)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 Cities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pop (m)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6174562"/>
                  </a:ext>
                </a:extLst>
              </a:tr>
              <a:tr h="320357">
                <a:tc>
                  <a:txBody>
                    <a:bodyPr/>
                    <a:lstStyle/>
                    <a:p>
                      <a:r>
                        <a:rPr lang="en-US" dirty="0"/>
                        <a:t>&gt; 150 &lt; 1000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24.6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2661732"/>
                  </a:ext>
                </a:extLst>
              </a:tr>
              <a:tr h="347053">
                <a:tc>
                  <a:txBody>
                    <a:bodyPr/>
                    <a:lstStyle/>
                    <a:p>
                      <a:r>
                        <a:rPr lang="en-US" sz="2000" dirty="0"/>
                        <a:t>&gt; 45 &lt; 150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3116038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9A36488C-DB0E-4257-9E49-FF52FA6676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571086"/>
              </p:ext>
            </p:extLst>
          </p:nvPr>
        </p:nvGraphicFramePr>
        <p:xfrm>
          <a:off x="4491258" y="6273615"/>
          <a:ext cx="3860485" cy="3851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0454">
                  <a:extLst>
                    <a:ext uri="{9D8B030D-6E8A-4147-A177-3AD203B41FA5}">
                      <a16:colId xmlns:a16="http://schemas.microsoft.com/office/drawing/2014/main" val="3067544882"/>
                    </a:ext>
                  </a:extLst>
                </a:gridCol>
                <a:gridCol w="1400031">
                  <a:extLst>
                    <a:ext uri="{9D8B030D-6E8A-4147-A177-3AD203B41FA5}">
                      <a16:colId xmlns:a16="http://schemas.microsoft.com/office/drawing/2014/main" val="3988723178"/>
                    </a:ext>
                  </a:extLst>
                </a:gridCol>
              </a:tblGrid>
              <a:tr h="385101">
                <a:tc>
                  <a:txBody>
                    <a:bodyPr/>
                    <a:lstStyle/>
                    <a:p>
                      <a:r>
                        <a:rPr lang="en-US" dirty="0"/>
                        <a:t>Ushuaia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9975621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22CD30DF-1AF7-489B-A9F4-E25A6B08B9C2}"/>
                  </a:ext>
                </a:extLst>
              </p14:cNvPr>
              <p14:cNvContentPartPr/>
              <p14:nvPr/>
            </p14:nvContentPartPr>
            <p14:xfrm>
              <a:off x="1021561" y="1782479"/>
              <a:ext cx="720720" cy="58500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22CD30DF-1AF7-489B-A9F4-E25A6B08B9C2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003921" y="1746839"/>
                <a:ext cx="756360" cy="65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A65E771F-3BC8-49EE-B060-FB871F0DDE4D}"/>
                  </a:ext>
                </a:extLst>
              </p14:cNvPr>
              <p14:cNvContentPartPr/>
              <p14:nvPr/>
            </p14:nvContentPartPr>
            <p14:xfrm>
              <a:off x="1408561" y="2114039"/>
              <a:ext cx="75960" cy="1908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A65E771F-3BC8-49EE-B060-FB871F0DDE4D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390561" y="2078399"/>
                <a:ext cx="111600" cy="9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1C220C9F-7AA4-400A-84CA-5F2933B0D403}"/>
                  </a:ext>
                </a:extLst>
              </p14:cNvPr>
              <p14:cNvContentPartPr/>
              <p14:nvPr/>
            </p14:nvContentPartPr>
            <p14:xfrm>
              <a:off x="1597921" y="3294119"/>
              <a:ext cx="682200" cy="93564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1C220C9F-7AA4-400A-84CA-5F2933B0D403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579921" y="3258119"/>
                <a:ext cx="717840" cy="100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14B5300B-424D-4BEC-8FEC-CB98A2464BFD}"/>
                  </a:ext>
                </a:extLst>
              </p14:cNvPr>
              <p14:cNvContentPartPr/>
              <p14:nvPr/>
            </p14:nvContentPartPr>
            <p14:xfrm>
              <a:off x="1191481" y="5828286"/>
              <a:ext cx="276480" cy="26784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14B5300B-424D-4BEC-8FEC-CB98A2464BFD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173481" y="5792286"/>
                <a:ext cx="312120" cy="33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ECC38F08-8266-4EB0-B4A3-163118FC539A}"/>
                  </a:ext>
                </a:extLst>
              </p14:cNvPr>
              <p14:cNvContentPartPr/>
              <p14:nvPr/>
            </p14:nvContentPartPr>
            <p14:xfrm>
              <a:off x="829681" y="3090194"/>
              <a:ext cx="379080" cy="70884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ECC38F08-8266-4EB0-B4A3-163118FC539A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812041" y="3054554"/>
                <a:ext cx="414720" cy="78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1794CDB3-B4DE-40D4-B0FC-7BE0271B0D44}"/>
                  </a:ext>
                </a:extLst>
              </p14:cNvPr>
              <p14:cNvContentPartPr/>
              <p14:nvPr/>
            </p14:nvContentPartPr>
            <p14:xfrm>
              <a:off x="9688210" y="2083913"/>
              <a:ext cx="424440" cy="1764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1794CDB3-B4DE-40D4-B0FC-7BE0271B0D44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616570" y="1939913"/>
                <a:ext cx="568080" cy="30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B960BE5A-8F14-423C-AAE3-E608E9C2EB87}"/>
                  </a:ext>
                </a:extLst>
              </p14:cNvPr>
              <p14:cNvContentPartPr/>
              <p14:nvPr/>
            </p14:nvContentPartPr>
            <p14:xfrm>
              <a:off x="11389570" y="2078513"/>
              <a:ext cx="437040" cy="1260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B960BE5A-8F14-423C-AAE3-E608E9C2EB87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11317570" y="1934513"/>
                <a:ext cx="580680" cy="30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27CAD3E2-4DC5-47BB-8FBD-1C186729EFFC}"/>
                  </a:ext>
                </a:extLst>
              </p14:cNvPr>
              <p14:cNvContentPartPr/>
              <p14:nvPr/>
            </p14:nvContentPartPr>
            <p14:xfrm>
              <a:off x="9583090" y="2714273"/>
              <a:ext cx="791640" cy="4248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27CAD3E2-4DC5-47BB-8FBD-1C186729EFFC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9511090" y="2570273"/>
                <a:ext cx="935280" cy="33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EFA73E72-CBDD-4D9F-8684-9BAA1207FD2B}"/>
                  </a:ext>
                </a:extLst>
              </p14:cNvPr>
              <p14:cNvContentPartPr/>
              <p14:nvPr/>
            </p14:nvContentPartPr>
            <p14:xfrm>
              <a:off x="11437810" y="2725793"/>
              <a:ext cx="429120" cy="3312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EFA73E72-CBDD-4D9F-8684-9BAA1207FD2B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11366170" y="2582153"/>
                <a:ext cx="572760" cy="32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2E7323D8-031D-4725-8118-C8A61FC44321}"/>
                  </a:ext>
                </a:extLst>
              </p14:cNvPr>
              <p14:cNvContentPartPr/>
              <p14:nvPr/>
            </p14:nvContentPartPr>
            <p14:xfrm>
              <a:off x="9789010" y="2948273"/>
              <a:ext cx="289800" cy="2952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2E7323D8-031D-4725-8118-C8A61FC44321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9717010" y="2804633"/>
                <a:ext cx="433440" cy="31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BA07742E-159F-419F-8DF3-C0EFE0860F25}"/>
                  </a:ext>
                </a:extLst>
              </p14:cNvPr>
              <p14:cNvContentPartPr/>
              <p14:nvPr/>
            </p14:nvContentPartPr>
            <p14:xfrm>
              <a:off x="11387770" y="2931353"/>
              <a:ext cx="483120" cy="3204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BA07742E-159F-419F-8DF3-C0EFE0860F25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11315770" y="2787353"/>
                <a:ext cx="626760" cy="31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25675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1400</Words>
  <Application>Microsoft Office PowerPoint</Application>
  <PresentationFormat>Widescreen</PresentationFormat>
  <Paragraphs>380</Paragraphs>
  <Slides>25</Slides>
  <Notes>2</Notes>
  <HiddenSlides>6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Calibri Light</vt:lpstr>
      <vt:lpstr>Shruti</vt:lpstr>
      <vt:lpstr>Times New Roman</vt:lpstr>
      <vt:lpstr>Wingdings</vt:lpstr>
      <vt:lpstr>Office Theme</vt:lpstr>
      <vt:lpstr>GEF VII Sustainable Cities Project Concept </vt:lpstr>
      <vt:lpstr>Why Argentina?</vt:lpstr>
      <vt:lpstr>PowerPoint Presentation</vt:lpstr>
      <vt:lpstr>Key Emission Categories in Argentina</vt:lpstr>
      <vt:lpstr>Argentina - biodiversity &amp; land degradation</vt:lpstr>
      <vt:lpstr>National Commitment to Urban Sustainability</vt:lpstr>
      <vt:lpstr>Why these cities?</vt:lpstr>
      <vt:lpstr>City Selection Criteria</vt:lpstr>
      <vt:lpstr>City selection</vt:lpstr>
      <vt:lpstr>city selection characteristics</vt:lpstr>
      <vt:lpstr>Project Scenarios</vt:lpstr>
      <vt:lpstr>Urban challenges</vt:lpstr>
      <vt:lpstr>PowerPoint Presentation</vt:lpstr>
      <vt:lpstr>Project Interventions</vt:lpstr>
      <vt:lpstr>PowerPoint Presentation</vt:lpstr>
      <vt:lpstr>Project Impacts</vt:lpstr>
      <vt:lpstr>PowerPoint Presentation</vt:lpstr>
      <vt:lpstr>Private Sector Engagement institutions</vt:lpstr>
      <vt:lpstr>Co-financing – so far …..</vt:lpstr>
      <vt:lpstr>Aim </vt:lpstr>
      <vt:lpstr>Project approach</vt:lpstr>
      <vt:lpstr>PowerPoint Presentation</vt:lpstr>
      <vt:lpstr>replication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GEF VII Sustainable Cities Project Concept </dc:title>
  <dc:creator>Geordie Colville</dc:creator>
  <cp:lastModifiedBy>Ruth Zugman Do Coutto</cp:lastModifiedBy>
  <cp:revision>11</cp:revision>
  <dcterms:created xsi:type="dcterms:W3CDTF">2018-11-27T09:46:05Z</dcterms:created>
  <dcterms:modified xsi:type="dcterms:W3CDTF">2018-11-27T13:19:50Z</dcterms:modified>
</cp:coreProperties>
</file>