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300" r:id="rId2"/>
    <p:sldId id="301" r:id="rId3"/>
    <p:sldId id="261" r:id="rId4"/>
    <p:sldId id="258" r:id="rId5"/>
    <p:sldId id="302" r:id="rId6"/>
    <p:sldId id="259" r:id="rId7"/>
    <p:sldId id="303" r:id="rId8"/>
    <p:sldId id="325" r:id="rId9"/>
    <p:sldId id="304" r:id="rId10"/>
    <p:sldId id="326" r:id="rId11"/>
    <p:sldId id="305" r:id="rId12"/>
    <p:sldId id="327" r:id="rId13"/>
    <p:sldId id="306" r:id="rId14"/>
    <p:sldId id="328" r:id="rId15"/>
    <p:sldId id="307" r:id="rId16"/>
    <p:sldId id="329" r:id="rId17"/>
    <p:sldId id="330" r:id="rId18"/>
    <p:sldId id="331" r:id="rId19"/>
    <p:sldId id="296" r:id="rId20"/>
    <p:sldId id="322" r:id="rId21"/>
    <p:sldId id="323" r:id="rId22"/>
    <p:sldId id="324" r:id="rId23"/>
    <p:sldId id="289" r:id="rId24"/>
  </p:sldIdLst>
  <p:sldSz cx="13004800" cy="9753600"/>
  <p:notesSz cx="6858000" cy="9144000"/>
  <p:defaultTextStyle>
    <a:defPPr marL="0" marR="0" indent="0" algn="l" defTabSz="91428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124" rtl="0" fontAlgn="auto" latinLnBrk="0" hangingPunct="0">
      <a:lnSpc>
        <a:spcPct val="100000"/>
      </a:lnSpc>
      <a:spcBef>
        <a:spcPts val="0"/>
      </a:spcBef>
      <a:spcAft>
        <a:spcPts val="0"/>
      </a:spcAft>
      <a:buClrTx/>
      <a:buSzTx/>
      <a:buFontTx/>
      <a:buNone/>
      <a:tabLst/>
      <a:defRPr kumimoji="0" sz="3700" b="0" i="0" u="none" strike="noStrike" cap="none" spc="0" normalizeH="0" baseline="0">
        <a:ln>
          <a:noFill/>
        </a:ln>
        <a:solidFill>
          <a:srgbClr val="000000"/>
        </a:solidFill>
        <a:effectLst/>
        <a:uFillTx/>
        <a:latin typeface="Calibri"/>
        <a:ea typeface="Calibri"/>
        <a:cs typeface="Calibri"/>
        <a:sym typeface="Calibri"/>
      </a:defRPr>
    </a:lvl1pPr>
    <a:lvl2pPr marL="0" marR="0" indent="0" algn="ctr" defTabSz="584124" rtl="0" fontAlgn="auto" latinLnBrk="0" hangingPunct="0">
      <a:lnSpc>
        <a:spcPct val="100000"/>
      </a:lnSpc>
      <a:spcBef>
        <a:spcPts val="0"/>
      </a:spcBef>
      <a:spcAft>
        <a:spcPts val="0"/>
      </a:spcAft>
      <a:buClrTx/>
      <a:buSzTx/>
      <a:buFontTx/>
      <a:buNone/>
      <a:tabLst/>
      <a:defRPr kumimoji="0" sz="3700" b="0" i="0" u="none" strike="noStrike" cap="none" spc="0" normalizeH="0" baseline="0">
        <a:ln>
          <a:noFill/>
        </a:ln>
        <a:solidFill>
          <a:srgbClr val="000000"/>
        </a:solidFill>
        <a:effectLst/>
        <a:uFillTx/>
        <a:latin typeface="Calibri"/>
        <a:ea typeface="Calibri"/>
        <a:cs typeface="Calibri"/>
        <a:sym typeface="Calibri"/>
      </a:defRPr>
    </a:lvl2pPr>
    <a:lvl3pPr marL="0" marR="0" indent="0" algn="ctr" defTabSz="584124" rtl="0" fontAlgn="auto" latinLnBrk="0" hangingPunct="0">
      <a:lnSpc>
        <a:spcPct val="100000"/>
      </a:lnSpc>
      <a:spcBef>
        <a:spcPts val="0"/>
      </a:spcBef>
      <a:spcAft>
        <a:spcPts val="0"/>
      </a:spcAft>
      <a:buClrTx/>
      <a:buSzTx/>
      <a:buFontTx/>
      <a:buNone/>
      <a:tabLst/>
      <a:defRPr kumimoji="0" sz="3700" b="0" i="0" u="none" strike="noStrike" cap="none" spc="0" normalizeH="0" baseline="0">
        <a:ln>
          <a:noFill/>
        </a:ln>
        <a:solidFill>
          <a:srgbClr val="000000"/>
        </a:solidFill>
        <a:effectLst/>
        <a:uFillTx/>
        <a:latin typeface="Calibri"/>
        <a:ea typeface="Calibri"/>
        <a:cs typeface="Calibri"/>
        <a:sym typeface="Calibri"/>
      </a:defRPr>
    </a:lvl3pPr>
    <a:lvl4pPr marL="0" marR="0" indent="0" algn="ctr" defTabSz="584124" rtl="0" fontAlgn="auto" latinLnBrk="0" hangingPunct="0">
      <a:lnSpc>
        <a:spcPct val="100000"/>
      </a:lnSpc>
      <a:spcBef>
        <a:spcPts val="0"/>
      </a:spcBef>
      <a:spcAft>
        <a:spcPts val="0"/>
      </a:spcAft>
      <a:buClrTx/>
      <a:buSzTx/>
      <a:buFontTx/>
      <a:buNone/>
      <a:tabLst/>
      <a:defRPr kumimoji="0" sz="3700" b="0" i="0" u="none" strike="noStrike" cap="none" spc="0" normalizeH="0" baseline="0">
        <a:ln>
          <a:noFill/>
        </a:ln>
        <a:solidFill>
          <a:srgbClr val="000000"/>
        </a:solidFill>
        <a:effectLst/>
        <a:uFillTx/>
        <a:latin typeface="Calibri"/>
        <a:ea typeface="Calibri"/>
        <a:cs typeface="Calibri"/>
        <a:sym typeface="Calibri"/>
      </a:defRPr>
    </a:lvl4pPr>
    <a:lvl5pPr marL="0" marR="0" indent="0" algn="ctr" defTabSz="584124" rtl="0" fontAlgn="auto" latinLnBrk="0" hangingPunct="0">
      <a:lnSpc>
        <a:spcPct val="100000"/>
      </a:lnSpc>
      <a:spcBef>
        <a:spcPts val="0"/>
      </a:spcBef>
      <a:spcAft>
        <a:spcPts val="0"/>
      </a:spcAft>
      <a:buClrTx/>
      <a:buSzTx/>
      <a:buFontTx/>
      <a:buNone/>
      <a:tabLst/>
      <a:defRPr kumimoji="0" sz="3700" b="0" i="0" u="none" strike="noStrike" cap="none" spc="0" normalizeH="0" baseline="0">
        <a:ln>
          <a:noFill/>
        </a:ln>
        <a:solidFill>
          <a:srgbClr val="000000"/>
        </a:solidFill>
        <a:effectLst/>
        <a:uFillTx/>
        <a:latin typeface="Calibri"/>
        <a:ea typeface="Calibri"/>
        <a:cs typeface="Calibri"/>
        <a:sym typeface="Calibri"/>
      </a:defRPr>
    </a:lvl5pPr>
    <a:lvl6pPr marL="0" marR="0" indent="0" algn="ctr" defTabSz="584124" rtl="0" fontAlgn="auto" latinLnBrk="0" hangingPunct="0">
      <a:lnSpc>
        <a:spcPct val="100000"/>
      </a:lnSpc>
      <a:spcBef>
        <a:spcPts val="0"/>
      </a:spcBef>
      <a:spcAft>
        <a:spcPts val="0"/>
      </a:spcAft>
      <a:buClrTx/>
      <a:buSzTx/>
      <a:buFontTx/>
      <a:buNone/>
      <a:tabLst/>
      <a:defRPr kumimoji="0" sz="3700" b="0" i="0" u="none" strike="noStrike" cap="none" spc="0" normalizeH="0" baseline="0">
        <a:ln>
          <a:noFill/>
        </a:ln>
        <a:solidFill>
          <a:srgbClr val="000000"/>
        </a:solidFill>
        <a:effectLst/>
        <a:uFillTx/>
        <a:latin typeface="Calibri"/>
        <a:ea typeface="Calibri"/>
        <a:cs typeface="Calibri"/>
        <a:sym typeface="Calibri"/>
      </a:defRPr>
    </a:lvl6pPr>
    <a:lvl7pPr marL="0" marR="0" indent="0" algn="ctr" defTabSz="584124" rtl="0" fontAlgn="auto" latinLnBrk="0" hangingPunct="0">
      <a:lnSpc>
        <a:spcPct val="100000"/>
      </a:lnSpc>
      <a:spcBef>
        <a:spcPts val="0"/>
      </a:spcBef>
      <a:spcAft>
        <a:spcPts val="0"/>
      </a:spcAft>
      <a:buClrTx/>
      <a:buSzTx/>
      <a:buFontTx/>
      <a:buNone/>
      <a:tabLst/>
      <a:defRPr kumimoji="0" sz="3700" b="0" i="0" u="none" strike="noStrike" cap="none" spc="0" normalizeH="0" baseline="0">
        <a:ln>
          <a:noFill/>
        </a:ln>
        <a:solidFill>
          <a:srgbClr val="000000"/>
        </a:solidFill>
        <a:effectLst/>
        <a:uFillTx/>
        <a:latin typeface="Calibri"/>
        <a:ea typeface="Calibri"/>
        <a:cs typeface="Calibri"/>
        <a:sym typeface="Calibri"/>
      </a:defRPr>
    </a:lvl7pPr>
    <a:lvl8pPr marL="0" marR="0" indent="0" algn="ctr" defTabSz="584124" rtl="0" fontAlgn="auto" latinLnBrk="0" hangingPunct="0">
      <a:lnSpc>
        <a:spcPct val="100000"/>
      </a:lnSpc>
      <a:spcBef>
        <a:spcPts val="0"/>
      </a:spcBef>
      <a:spcAft>
        <a:spcPts val="0"/>
      </a:spcAft>
      <a:buClrTx/>
      <a:buSzTx/>
      <a:buFontTx/>
      <a:buNone/>
      <a:tabLst/>
      <a:defRPr kumimoji="0" sz="3700" b="0" i="0" u="none" strike="noStrike" cap="none" spc="0" normalizeH="0" baseline="0">
        <a:ln>
          <a:noFill/>
        </a:ln>
        <a:solidFill>
          <a:srgbClr val="000000"/>
        </a:solidFill>
        <a:effectLst/>
        <a:uFillTx/>
        <a:latin typeface="Calibri"/>
        <a:ea typeface="Calibri"/>
        <a:cs typeface="Calibri"/>
        <a:sym typeface="Calibri"/>
      </a:defRPr>
    </a:lvl8pPr>
    <a:lvl9pPr marL="0" marR="0" indent="0" algn="ctr" defTabSz="584124" rtl="0" fontAlgn="auto" latinLnBrk="0" hangingPunct="0">
      <a:lnSpc>
        <a:spcPct val="100000"/>
      </a:lnSpc>
      <a:spcBef>
        <a:spcPts val="0"/>
      </a:spcBef>
      <a:spcAft>
        <a:spcPts val="0"/>
      </a:spcAft>
      <a:buClrTx/>
      <a:buSzTx/>
      <a:buFontTx/>
      <a:buNone/>
      <a:tabLst/>
      <a:defRPr kumimoji="0" sz="3700" b="0" i="0" u="none" strike="noStrike" cap="none" spc="0" normalizeH="0" baseline="0">
        <a:ln>
          <a:noFill/>
        </a:ln>
        <a:solidFill>
          <a:srgbClr val="000000"/>
        </a:solidFill>
        <a:effectLst/>
        <a:uFillTx/>
        <a:latin typeface="Calibri"/>
        <a:ea typeface="Calibri"/>
        <a:cs typeface="Calibri"/>
        <a:sym typeface="Calibri"/>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91CA"/>
    <a:srgbClr val="18847B"/>
    <a:srgbClr val="104545"/>
    <a:srgbClr val="537E81"/>
    <a:srgbClr val="104743"/>
    <a:srgbClr val="104044"/>
    <a:srgbClr val="BCCECE"/>
    <a:srgbClr val="1A8D42"/>
    <a:srgbClr val="114B44"/>
    <a:srgbClr val="1EA4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38" d="100"/>
          <a:sy n="38" d="100"/>
        </p:scale>
        <p:origin x="-1540" y="-228"/>
      </p:cViewPr>
      <p:guideLst>
        <p:guide orient="horz" pos="3072"/>
        <p:guide pos="409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2" name="Shape 132"/>
          <p:cNvSpPr>
            <a:spLocks noGrp="1" noRot="1" noChangeAspect="1"/>
          </p:cNvSpPr>
          <p:nvPr>
            <p:ph type="sldImg"/>
          </p:nvPr>
        </p:nvSpPr>
        <p:spPr>
          <a:xfrm>
            <a:off x="1143000" y="685800"/>
            <a:ext cx="4572000" cy="3429000"/>
          </a:xfrm>
          <a:prstGeom prst="rect">
            <a:avLst/>
          </a:prstGeom>
        </p:spPr>
        <p:txBody>
          <a:bodyPr/>
          <a:lstStyle/>
          <a:p>
            <a:endParaRPr/>
          </a:p>
        </p:txBody>
      </p:sp>
      <p:sp>
        <p:nvSpPr>
          <p:cNvPr id="133" name="Shape 133"/>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676294467"/>
      </p:ext>
    </p:extLst>
  </p:cSld>
  <p:clrMap bg1="lt1" tx1="dk1" bg2="lt2" tx2="dk2" accent1="accent1" accent2="accent2" accent3="accent3" accent4="accent4" accent5="accent5" accent6="accent6" hlink="hlink" folHlink="folHlink"/>
  <p:notesStyle>
    <a:lvl1pPr defTabSz="457141" latinLnBrk="0">
      <a:lnSpc>
        <a:spcPct val="125000"/>
      </a:lnSpc>
      <a:defRPr sz="2400">
        <a:latin typeface="+mn-lt"/>
        <a:ea typeface="+mn-ea"/>
        <a:cs typeface="+mn-cs"/>
        <a:sym typeface="Avenir Roman"/>
      </a:defRPr>
    </a:lvl1pPr>
    <a:lvl2pPr indent="228570" defTabSz="457141" latinLnBrk="0">
      <a:lnSpc>
        <a:spcPct val="125000"/>
      </a:lnSpc>
      <a:defRPr sz="2400">
        <a:latin typeface="+mn-lt"/>
        <a:ea typeface="+mn-ea"/>
        <a:cs typeface="+mn-cs"/>
        <a:sym typeface="Avenir Roman"/>
      </a:defRPr>
    </a:lvl2pPr>
    <a:lvl3pPr indent="457141" defTabSz="457141" latinLnBrk="0">
      <a:lnSpc>
        <a:spcPct val="125000"/>
      </a:lnSpc>
      <a:defRPr sz="2400">
        <a:latin typeface="+mn-lt"/>
        <a:ea typeface="+mn-ea"/>
        <a:cs typeface="+mn-cs"/>
        <a:sym typeface="Avenir Roman"/>
      </a:defRPr>
    </a:lvl3pPr>
    <a:lvl4pPr indent="685710" defTabSz="457141" latinLnBrk="0">
      <a:lnSpc>
        <a:spcPct val="125000"/>
      </a:lnSpc>
      <a:defRPr sz="2400">
        <a:latin typeface="+mn-lt"/>
        <a:ea typeface="+mn-ea"/>
        <a:cs typeface="+mn-cs"/>
        <a:sym typeface="Avenir Roman"/>
      </a:defRPr>
    </a:lvl4pPr>
    <a:lvl5pPr indent="914280" defTabSz="457141" latinLnBrk="0">
      <a:lnSpc>
        <a:spcPct val="125000"/>
      </a:lnSpc>
      <a:defRPr sz="2400">
        <a:latin typeface="+mn-lt"/>
        <a:ea typeface="+mn-ea"/>
        <a:cs typeface="+mn-cs"/>
        <a:sym typeface="Avenir Roman"/>
      </a:defRPr>
    </a:lvl5pPr>
    <a:lvl6pPr indent="1142851" defTabSz="457141" latinLnBrk="0">
      <a:lnSpc>
        <a:spcPct val="125000"/>
      </a:lnSpc>
      <a:defRPr sz="2400">
        <a:latin typeface="+mn-lt"/>
        <a:ea typeface="+mn-ea"/>
        <a:cs typeface="+mn-cs"/>
        <a:sym typeface="Avenir Roman"/>
      </a:defRPr>
    </a:lvl6pPr>
    <a:lvl7pPr indent="1371421" defTabSz="457141" latinLnBrk="0">
      <a:lnSpc>
        <a:spcPct val="125000"/>
      </a:lnSpc>
      <a:defRPr sz="2400">
        <a:latin typeface="+mn-lt"/>
        <a:ea typeface="+mn-ea"/>
        <a:cs typeface="+mn-cs"/>
        <a:sym typeface="Avenir Roman"/>
      </a:defRPr>
    </a:lvl7pPr>
    <a:lvl8pPr indent="1599990" defTabSz="457141" latinLnBrk="0">
      <a:lnSpc>
        <a:spcPct val="125000"/>
      </a:lnSpc>
      <a:defRPr sz="2400">
        <a:latin typeface="+mn-lt"/>
        <a:ea typeface="+mn-ea"/>
        <a:cs typeface="+mn-cs"/>
        <a:sym typeface="Avenir Roman"/>
      </a:defRPr>
    </a:lvl8pPr>
    <a:lvl9pPr indent="1828561" defTabSz="457141" latinLnBrk="0">
      <a:lnSpc>
        <a:spcPct val="125000"/>
      </a:lnSpc>
      <a:defRPr sz="2400">
        <a:latin typeface="+mn-lt"/>
        <a:ea typeface="+mn-ea"/>
        <a:cs typeface="+mn-cs"/>
        <a:sym typeface="Avenir Roman"/>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Foto - Horizontal">
    <p:spTree>
      <p:nvGrpSpPr>
        <p:cNvPr id="1" name=""/>
        <p:cNvGrpSpPr/>
        <p:nvPr/>
      </p:nvGrpSpPr>
      <p:grpSpPr>
        <a:xfrm>
          <a:off x="0" y="0"/>
          <a:ext cx="0" cy="0"/>
          <a:chOff x="0" y="0"/>
          <a:chExt cx="0" cy="0"/>
        </a:xfrm>
      </p:grpSpPr>
      <p:sp>
        <p:nvSpPr>
          <p:cNvPr id="21" name="Imagem"/>
          <p:cNvSpPr>
            <a:spLocks noGrp="1"/>
          </p:cNvSpPr>
          <p:nvPr>
            <p:ph type="pic" idx="13"/>
          </p:nvPr>
        </p:nvSpPr>
        <p:spPr>
          <a:xfrm>
            <a:off x="0" y="2"/>
            <a:ext cx="13004800" cy="7594600"/>
          </a:xfrm>
          <a:prstGeom prst="rect">
            <a:avLst/>
          </a:prstGeom>
        </p:spPr>
        <p:txBody>
          <a:bodyPr lIns="91428" tIns="45714" rIns="91428" bIns="45714">
            <a:noAutofit/>
          </a:bodyPr>
          <a:lstStyle/>
          <a:p>
            <a:endParaRPr/>
          </a:p>
        </p:txBody>
      </p:sp>
      <p:sp>
        <p:nvSpPr>
          <p:cNvPr id="22" name="Texto do Título"/>
          <p:cNvSpPr txBox="1">
            <a:spLocks noGrp="1"/>
          </p:cNvSpPr>
          <p:nvPr>
            <p:ph type="title"/>
          </p:nvPr>
        </p:nvSpPr>
        <p:spPr>
          <a:xfrm>
            <a:off x="1409700" y="7785101"/>
            <a:ext cx="5791200" cy="1701800"/>
          </a:xfrm>
          <a:prstGeom prst="rect">
            <a:avLst/>
          </a:prstGeom>
        </p:spPr>
        <p:txBody>
          <a:bodyPr anchor="ctr"/>
          <a:lstStyle>
            <a:lvl1pPr algn="r"/>
          </a:lstStyle>
          <a:p>
            <a:r>
              <a:t>Texto do Título</a:t>
            </a:r>
          </a:p>
        </p:txBody>
      </p:sp>
      <p:sp>
        <p:nvSpPr>
          <p:cNvPr id="23" name="Nível de Corpo Um…"/>
          <p:cNvSpPr txBox="1">
            <a:spLocks noGrp="1"/>
          </p:cNvSpPr>
          <p:nvPr>
            <p:ph type="body" sz="quarter" idx="1"/>
          </p:nvPr>
        </p:nvSpPr>
        <p:spPr>
          <a:xfrm>
            <a:off x="7848602" y="8470899"/>
            <a:ext cx="4953000" cy="508001"/>
          </a:xfrm>
          <a:prstGeom prst="rect">
            <a:avLst/>
          </a:prstGeom>
        </p:spPr>
        <p:txBody>
          <a:bodyPr/>
          <a:lstStyle>
            <a:lvl1pPr marL="0" indent="0">
              <a:spcBef>
                <a:spcPts val="0"/>
              </a:spcBef>
              <a:buSzTx/>
              <a:buFontTx/>
              <a:buNone/>
              <a:defRPr sz="2600">
                <a:latin typeface="Helvetica Neue"/>
                <a:ea typeface="Helvetica Neue"/>
                <a:cs typeface="Helvetica Neue"/>
                <a:sym typeface="Helvetica Neue"/>
              </a:defRPr>
            </a:lvl1pPr>
            <a:lvl2pPr marL="0" indent="0">
              <a:spcBef>
                <a:spcPts val="0"/>
              </a:spcBef>
              <a:buSzTx/>
              <a:buFontTx/>
              <a:buNone/>
              <a:defRPr sz="2600">
                <a:latin typeface="Helvetica Neue"/>
                <a:ea typeface="Helvetica Neue"/>
                <a:cs typeface="Helvetica Neue"/>
                <a:sym typeface="Helvetica Neue"/>
              </a:defRPr>
            </a:lvl2pPr>
            <a:lvl3pPr marL="0" indent="0">
              <a:spcBef>
                <a:spcPts val="0"/>
              </a:spcBef>
              <a:buSzTx/>
              <a:buFontTx/>
              <a:buNone/>
              <a:defRPr sz="2600">
                <a:latin typeface="Helvetica Neue"/>
                <a:ea typeface="Helvetica Neue"/>
                <a:cs typeface="Helvetica Neue"/>
                <a:sym typeface="Helvetica Neue"/>
              </a:defRPr>
            </a:lvl3pPr>
            <a:lvl4pPr marL="0" indent="0">
              <a:spcBef>
                <a:spcPts val="0"/>
              </a:spcBef>
              <a:buSzTx/>
              <a:buFontTx/>
              <a:buNone/>
              <a:defRPr sz="2600">
                <a:latin typeface="Helvetica Neue"/>
                <a:ea typeface="Helvetica Neue"/>
                <a:cs typeface="Helvetica Neue"/>
                <a:sym typeface="Helvetica Neue"/>
              </a:defRPr>
            </a:lvl4pPr>
            <a:lvl5pPr marL="0" indent="0">
              <a:spcBef>
                <a:spcPts val="0"/>
              </a:spcBef>
              <a:buSzTx/>
              <a:buFontTx/>
              <a:buNone/>
              <a:defRPr sz="2600">
                <a:latin typeface="Helvetica Neue"/>
                <a:ea typeface="Helvetica Neue"/>
                <a:cs typeface="Helvetica Neue"/>
                <a:sym typeface="Helvetica Neue"/>
              </a:defRPr>
            </a:lvl5pPr>
          </a:lstStyle>
          <a:p>
            <a:r>
              <a:t>Nível de Corpo Um</a:t>
            </a:r>
          </a:p>
          <a:p>
            <a:pPr lvl="1"/>
            <a:r>
              <a:t>Nível de Corpo Dois</a:t>
            </a:r>
          </a:p>
          <a:p>
            <a:pPr lvl="2"/>
            <a:r>
              <a:t>Nível de Corpo Três</a:t>
            </a:r>
          </a:p>
          <a:p>
            <a:pPr lvl="3"/>
            <a:r>
              <a:t>Nível de Corpo Quatro</a:t>
            </a:r>
          </a:p>
          <a:p>
            <a:pPr lvl="4"/>
            <a:r>
              <a:t>Nível de Corpo Cinco</a:t>
            </a:r>
          </a:p>
        </p:txBody>
      </p:sp>
      <p:sp>
        <p:nvSpPr>
          <p:cNvPr id="24" name="Número do Slide"/>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Alt">
    <p:bg>
      <p:bgPr>
        <a:solidFill>
          <a:srgbClr val="000000"/>
        </a:solidFill>
        <a:effectLst/>
      </p:bgPr>
    </p:bg>
    <p:spTree>
      <p:nvGrpSpPr>
        <p:cNvPr id="1" name=""/>
        <p:cNvGrpSpPr/>
        <p:nvPr/>
      </p:nvGrpSpPr>
      <p:grpSpPr>
        <a:xfrm>
          <a:off x="0" y="0"/>
          <a:ext cx="0" cy="0"/>
          <a:chOff x="0" y="0"/>
          <a:chExt cx="0" cy="0"/>
        </a:xfrm>
      </p:grpSpPr>
      <p:sp>
        <p:nvSpPr>
          <p:cNvPr id="104" name="Imagem"/>
          <p:cNvSpPr>
            <a:spLocks noGrp="1"/>
          </p:cNvSpPr>
          <p:nvPr>
            <p:ph type="pic" idx="13"/>
          </p:nvPr>
        </p:nvSpPr>
        <p:spPr>
          <a:xfrm>
            <a:off x="0" y="2717802"/>
            <a:ext cx="13004800" cy="7035800"/>
          </a:xfrm>
          <a:prstGeom prst="rect">
            <a:avLst/>
          </a:prstGeom>
        </p:spPr>
        <p:txBody>
          <a:bodyPr lIns="91428" tIns="45714" rIns="91428" bIns="45714">
            <a:noAutofit/>
          </a:bodyPr>
          <a:lstStyle/>
          <a:p>
            <a:endParaRPr/>
          </a:p>
        </p:txBody>
      </p:sp>
      <p:sp>
        <p:nvSpPr>
          <p:cNvPr id="105" name="Texto do Título"/>
          <p:cNvSpPr txBox="1">
            <a:spLocks noGrp="1"/>
          </p:cNvSpPr>
          <p:nvPr>
            <p:ph type="title"/>
          </p:nvPr>
        </p:nvSpPr>
        <p:spPr>
          <a:xfrm>
            <a:off x="660400" y="1003300"/>
            <a:ext cx="11684000" cy="1460500"/>
          </a:xfrm>
          <a:prstGeom prst="rect">
            <a:avLst/>
          </a:prstGeom>
        </p:spPr>
        <p:txBody>
          <a:bodyPr anchor="t"/>
          <a:lstStyle>
            <a:lvl1pPr>
              <a:defRPr sz="6200" cap="all" spc="992">
                <a:solidFill>
                  <a:srgbClr val="FFFFFF"/>
                </a:solidFill>
                <a:latin typeface="Avenir Light"/>
                <a:ea typeface="Avenir Light"/>
                <a:cs typeface="Avenir Light"/>
                <a:sym typeface="Avenir Light"/>
              </a:defRPr>
            </a:lvl1pPr>
          </a:lstStyle>
          <a:p>
            <a:r>
              <a:t>Texto do Título</a:t>
            </a:r>
          </a:p>
        </p:txBody>
      </p:sp>
      <p:sp>
        <p:nvSpPr>
          <p:cNvPr id="106" name="Nível de Corpo Um…"/>
          <p:cNvSpPr txBox="1">
            <a:spLocks noGrp="1"/>
          </p:cNvSpPr>
          <p:nvPr>
            <p:ph type="body" sz="quarter" idx="1"/>
          </p:nvPr>
        </p:nvSpPr>
        <p:spPr>
          <a:xfrm>
            <a:off x="660400" y="507999"/>
            <a:ext cx="11684000" cy="508001"/>
          </a:xfrm>
          <a:prstGeom prst="rect">
            <a:avLst/>
          </a:prstGeom>
        </p:spPr>
        <p:txBody>
          <a:bodyPr anchor="ctr"/>
          <a:lstStyle>
            <a:lvl1pPr marL="0" indent="0">
              <a:spcBef>
                <a:spcPts val="0"/>
              </a:spcBef>
              <a:buSzTx/>
              <a:buFontTx/>
              <a:buNone/>
              <a:defRPr sz="2400" cap="all" spc="384">
                <a:solidFill>
                  <a:srgbClr val="FFFFFF"/>
                </a:solidFill>
                <a:latin typeface="Avenir Book"/>
                <a:ea typeface="Avenir Book"/>
                <a:cs typeface="Avenir Book"/>
                <a:sym typeface="Avenir Book"/>
              </a:defRPr>
            </a:lvl1pPr>
            <a:lvl2pPr marL="0" indent="0">
              <a:spcBef>
                <a:spcPts val="0"/>
              </a:spcBef>
              <a:buSzTx/>
              <a:buFontTx/>
              <a:buNone/>
              <a:defRPr sz="2400" cap="all" spc="384">
                <a:solidFill>
                  <a:srgbClr val="FFFFFF"/>
                </a:solidFill>
                <a:latin typeface="Avenir Book"/>
                <a:ea typeface="Avenir Book"/>
                <a:cs typeface="Avenir Book"/>
                <a:sym typeface="Avenir Book"/>
              </a:defRPr>
            </a:lvl2pPr>
            <a:lvl3pPr marL="0" indent="0">
              <a:spcBef>
                <a:spcPts val="0"/>
              </a:spcBef>
              <a:buSzTx/>
              <a:buFontTx/>
              <a:buNone/>
              <a:defRPr sz="2400" cap="all" spc="384">
                <a:solidFill>
                  <a:srgbClr val="FFFFFF"/>
                </a:solidFill>
                <a:latin typeface="Avenir Book"/>
                <a:ea typeface="Avenir Book"/>
                <a:cs typeface="Avenir Book"/>
                <a:sym typeface="Avenir Book"/>
              </a:defRPr>
            </a:lvl3pPr>
            <a:lvl4pPr marL="0" indent="0">
              <a:spcBef>
                <a:spcPts val="0"/>
              </a:spcBef>
              <a:buSzTx/>
              <a:buFontTx/>
              <a:buNone/>
              <a:defRPr sz="2400" cap="all" spc="384">
                <a:solidFill>
                  <a:srgbClr val="FFFFFF"/>
                </a:solidFill>
                <a:latin typeface="Avenir Book"/>
                <a:ea typeface="Avenir Book"/>
                <a:cs typeface="Avenir Book"/>
                <a:sym typeface="Avenir Book"/>
              </a:defRPr>
            </a:lvl4pPr>
            <a:lvl5pPr marL="0" indent="0">
              <a:spcBef>
                <a:spcPts val="0"/>
              </a:spcBef>
              <a:buSzTx/>
              <a:buFontTx/>
              <a:buNone/>
              <a:defRPr sz="2400" cap="all" spc="384">
                <a:solidFill>
                  <a:srgbClr val="FFFFFF"/>
                </a:solidFill>
                <a:latin typeface="Avenir Book"/>
                <a:ea typeface="Avenir Book"/>
                <a:cs typeface="Avenir Book"/>
                <a:sym typeface="Avenir Book"/>
              </a:defRPr>
            </a:lvl5pPr>
          </a:lstStyle>
          <a:p>
            <a:r>
              <a:t>Nível de Corpo Um</a:t>
            </a:r>
          </a:p>
          <a:p>
            <a:pPr lvl="1"/>
            <a:r>
              <a:t>Nível de Corpo Dois</a:t>
            </a:r>
          </a:p>
          <a:p>
            <a:pPr lvl="2"/>
            <a:r>
              <a:t>Nível de Corpo Três</a:t>
            </a:r>
          </a:p>
          <a:p>
            <a:pPr lvl="3"/>
            <a:r>
              <a:t>Nível de Corpo Quatro</a:t>
            </a:r>
          </a:p>
          <a:p>
            <a:pPr lvl="4"/>
            <a:r>
              <a:t>Nível de Corpo Cinco</a:t>
            </a:r>
          </a:p>
        </p:txBody>
      </p:sp>
      <p:sp>
        <p:nvSpPr>
          <p:cNvPr id="107" name="Número do Slide"/>
          <p:cNvSpPr txBox="1">
            <a:spLocks noGrp="1"/>
          </p:cNvSpPr>
          <p:nvPr>
            <p:ph type="sldNum" sz="quarter" idx="2"/>
          </p:nvPr>
        </p:nvSpPr>
        <p:spPr>
          <a:xfrm>
            <a:off x="6303908" y="9258301"/>
            <a:ext cx="368024" cy="379575"/>
          </a:xfrm>
          <a:prstGeom prst="rect">
            <a:avLst/>
          </a:prstGeom>
        </p:spPr>
        <p:txBody>
          <a:bodyPr/>
          <a:lstStyle>
            <a:lvl1pPr algn="ctr">
              <a:defRPr sz="1800">
                <a:solidFill>
                  <a:srgbClr val="FFFFFF"/>
                </a:solidFill>
                <a:latin typeface="Avenir Light"/>
                <a:ea typeface="Avenir Light"/>
                <a:cs typeface="Avenir Light"/>
                <a:sym typeface="Avenir Light"/>
              </a:defRPr>
            </a:lvl1pPr>
          </a:lstStyle>
          <a:p>
            <a:fld id="{86CB4B4D-7CA3-9044-876B-883B54F8677D}" type="slidenum">
              <a:t>‹nº›</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Em branco">
    <p:spTree>
      <p:nvGrpSpPr>
        <p:cNvPr id="1" name=""/>
        <p:cNvGrpSpPr/>
        <p:nvPr/>
      </p:nvGrpSpPr>
      <p:grpSpPr>
        <a:xfrm>
          <a:off x="0" y="0"/>
          <a:ext cx="0" cy="0"/>
          <a:chOff x="0" y="0"/>
          <a:chExt cx="0" cy="0"/>
        </a:xfrm>
      </p:grpSpPr>
      <p:sp>
        <p:nvSpPr>
          <p:cNvPr id="126" name="Número do Slide"/>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ítulo - Centro">
    <p:spTree>
      <p:nvGrpSpPr>
        <p:cNvPr id="1" name=""/>
        <p:cNvGrpSpPr/>
        <p:nvPr/>
      </p:nvGrpSpPr>
      <p:grpSpPr>
        <a:xfrm>
          <a:off x="0" y="0"/>
          <a:ext cx="0" cy="0"/>
          <a:chOff x="0" y="0"/>
          <a:chExt cx="0" cy="0"/>
        </a:xfrm>
      </p:grpSpPr>
      <p:sp>
        <p:nvSpPr>
          <p:cNvPr id="31" name="Texto do Título"/>
          <p:cNvSpPr txBox="1">
            <a:spLocks noGrp="1"/>
          </p:cNvSpPr>
          <p:nvPr>
            <p:ph type="title"/>
          </p:nvPr>
        </p:nvSpPr>
        <p:spPr>
          <a:xfrm>
            <a:off x="571503" y="3289300"/>
            <a:ext cx="11861799" cy="3175000"/>
          </a:xfrm>
          <a:prstGeom prst="rect">
            <a:avLst/>
          </a:prstGeom>
        </p:spPr>
        <p:txBody>
          <a:bodyPr anchor="ctr"/>
          <a:lstStyle/>
          <a:p>
            <a:r>
              <a:t>Texto do Título</a:t>
            </a:r>
          </a:p>
        </p:txBody>
      </p:sp>
      <p:sp>
        <p:nvSpPr>
          <p:cNvPr id="32" name="Número do Slide"/>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Foto - Vertical">
    <p:spTree>
      <p:nvGrpSpPr>
        <p:cNvPr id="1" name=""/>
        <p:cNvGrpSpPr/>
        <p:nvPr/>
      </p:nvGrpSpPr>
      <p:grpSpPr>
        <a:xfrm>
          <a:off x="0" y="0"/>
          <a:ext cx="0" cy="0"/>
          <a:chOff x="0" y="0"/>
          <a:chExt cx="0" cy="0"/>
        </a:xfrm>
      </p:grpSpPr>
      <p:sp>
        <p:nvSpPr>
          <p:cNvPr id="39" name="Losango"/>
          <p:cNvSpPr/>
          <p:nvPr/>
        </p:nvSpPr>
        <p:spPr>
          <a:xfrm>
            <a:off x="571502" y="4857779"/>
            <a:ext cx="5334477" cy="12700"/>
          </a:xfrm>
          <a:prstGeom prst="rect">
            <a:avLst/>
          </a:prstGeom>
          <a:ln w="12700">
            <a:solidFill>
              <a:srgbClr val="9A9A9A"/>
            </a:solidFill>
            <a:miter lim="400000"/>
          </a:ln>
        </p:spPr>
        <p:txBody>
          <a:bodyPr lIns="45714" tIns="45714" rIns="45714" bIns="45714" anchor="ctr"/>
          <a:lstStyle/>
          <a:p>
            <a:pPr algn="l" defTabSz="457141">
              <a:defRPr sz="1200">
                <a:latin typeface="+mj-lt"/>
                <a:ea typeface="+mj-ea"/>
                <a:cs typeface="+mj-cs"/>
                <a:sym typeface="Helvetica"/>
              </a:defRPr>
            </a:pPr>
            <a:endParaRPr/>
          </a:p>
        </p:txBody>
      </p:sp>
      <p:sp>
        <p:nvSpPr>
          <p:cNvPr id="40" name="Imagem"/>
          <p:cNvSpPr>
            <a:spLocks noGrp="1"/>
          </p:cNvSpPr>
          <p:nvPr>
            <p:ph type="pic" idx="13"/>
          </p:nvPr>
        </p:nvSpPr>
        <p:spPr>
          <a:xfrm>
            <a:off x="6502400" y="0"/>
            <a:ext cx="6502400" cy="9753600"/>
          </a:xfrm>
          <a:prstGeom prst="rect">
            <a:avLst/>
          </a:prstGeom>
        </p:spPr>
        <p:txBody>
          <a:bodyPr lIns="91428" tIns="45714" rIns="91428" bIns="45714">
            <a:noAutofit/>
          </a:bodyPr>
          <a:lstStyle/>
          <a:p>
            <a:endParaRPr/>
          </a:p>
        </p:txBody>
      </p:sp>
      <p:sp>
        <p:nvSpPr>
          <p:cNvPr id="41" name="Texto do Título"/>
          <p:cNvSpPr txBox="1">
            <a:spLocks noGrp="1"/>
          </p:cNvSpPr>
          <p:nvPr>
            <p:ph type="title"/>
          </p:nvPr>
        </p:nvSpPr>
        <p:spPr>
          <a:xfrm>
            <a:off x="571500" y="1435101"/>
            <a:ext cx="5334000" cy="3175000"/>
          </a:xfrm>
          <a:prstGeom prst="rect">
            <a:avLst/>
          </a:prstGeom>
        </p:spPr>
        <p:txBody>
          <a:bodyPr/>
          <a:lstStyle/>
          <a:p>
            <a:r>
              <a:t>Texto do Título</a:t>
            </a:r>
          </a:p>
        </p:txBody>
      </p:sp>
      <p:sp>
        <p:nvSpPr>
          <p:cNvPr id="42" name="Nível de Corpo Um…"/>
          <p:cNvSpPr txBox="1">
            <a:spLocks noGrp="1"/>
          </p:cNvSpPr>
          <p:nvPr>
            <p:ph type="body" sz="quarter" idx="1"/>
          </p:nvPr>
        </p:nvSpPr>
        <p:spPr>
          <a:xfrm>
            <a:off x="571500" y="5130800"/>
            <a:ext cx="5334000" cy="3175000"/>
          </a:xfrm>
          <a:prstGeom prst="rect">
            <a:avLst/>
          </a:prstGeom>
        </p:spPr>
        <p:txBody>
          <a:bodyPr/>
          <a:lstStyle>
            <a:lvl1pPr marL="0" indent="0">
              <a:spcBef>
                <a:spcPts val="0"/>
              </a:spcBef>
              <a:buSzTx/>
              <a:buFontTx/>
              <a:buNone/>
              <a:defRPr sz="2600">
                <a:latin typeface="Helvetica Neue"/>
                <a:ea typeface="Helvetica Neue"/>
                <a:cs typeface="Helvetica Neue"/>
                <a:sym typeface="Helvetica Neue"/>
              </a:defRPr>
            </a:lvl1pPr>
            <a:lvl2pPr marL="0" indent="0">
              <a:spcBef>
                <a:spcPts val="0"/>
              </a:spcBef>
              <a:buSzTx/>
              <a:buFontTx/>
              <a:buNone/>
              <a:defRPr sz="2600">
                <a:latin typeface="Helvetica Neue"/>
                <a:ea typeface="Helvetica Neue"/>
                <a:cs typeface="Helvetica Neue"/>
                <a:sym typeface="Helvetica Neue"/>
              </a:defRPr>
            </a:lvl2pPr>
            <a:lvl3pPr marL="0" indent="0">
              <a:spcBef>
                <a:spcPts val="0"/>
              </a:spcBef>
              <a:buSzTx/>
              <a:buFontTx/>
              <a:buNone/>
              <a:defRPr sz="2600">
                <a:latin typeface="Helvetica Neue"/>
                <a:ea typeface="Helvetica Neue"/>
                <a:cs typeface="Helvetica Neue"/>
                <a:sym typeface="Helvetica Neue"/>
              </a:defRPr>
            </a:lvl3pPr>
            <a:lvl4pPr marL="0" indent="0">
              <a:spcBef>
                <a:spcPts val="0"/>
              </a:spcBef>
              <a:buSzTx/>
              <a:buFontTx/>
              <a:buNone/>
              <a:defRPr sz="2600">
                <a:latin typeface="Helvetica Neue"/>
                <a:ea typeface="Helvetica Neue"/>
                <a:cs typeface="Helvetica Neue"/>
                <a:sym typeface="Helvetica Neue"/>
              </a:defRPr>
            </a:lvl4pPr>
            <a:lvl5pPr marL="0" indent="0">
              <a:spcBef>
                <a:spcPts val="0"/>
              </a:spcBef>
              <a:buSzTx/>
              <a:buFontTx/>
              <a:buNone/>
              <a:defRPr sz="2600">
                <a:latin typeface="Helvetica Neue"/>
                <a:ea typeface="Helvetica Neue"/>
                <a:cs typeface="Helvetica Neue"/>
                <a:sym typeface="Helvetica Neue"/>
              </a:defRPr>
            </a:lvl5pPr>
          </a:lstStyle>
          <a:p>
            <a:r>
              <a:t>Nível de Corpo Um</a:t>
            </a:r>
          </a:p>
          <a:p>
            <a:pPr lvl="1"/>
            <a:r>
              <a:t>Nível de Corpo Dois</a:t>
            </a:r>
          </a:p>
          <a:p>
            <a:pPr lvl="2"/>
            <a:r>
              <a:t>Nível de Corpo Três</a:t>
            </a:r>
          </a:p>
          <a:p>
            <a:pPr lvl="3"/>
            <a:r>
              <a:t>Nível de Corpo Quatro</a:t>
            </a:r>
          </a:p>
          <a:p>
            <a:pPr lvl="4"/>
            <a:r>
              <a:t>Nível de Corpo Cinco</a:t>
            </a:r>
          </a:p>
        </p:txBody>
      </p:sp>
      <p:sp>
        <p:nvSpPr>
          <p:cNvPr id="43" name="Número do Slide"/>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ítulo - Superior">
    <p:spTree>
      <p:nvGrpSpPr>
        <p:cNvPr id="1" name=""/>
        <p:cNvGrpSpPr/>
        <p:nvPr/>
      </p:nvGrpSpPr>
      <p:grpSpPr>
        <a:xfrm>
          <a:off x="0" y="0"/>
          <a:ext cx="0" cy="0"/>
          <a:chOff x="0" y="0"/>
          <a:chExt cx="0" cy="0"/>
        </a:xfrm>
      </p:grpSpPr>
      <p:sp>
        <p:nvSpPr>
          <p:cNvPr id="50" name="Retângulo"/>
          <p:cNvSpPr/>
          <p:nvPr/>
        </p:nvSpPr>
        <p:spPr>
          <a:xfrm>
            <a:off x="571500" y="1962215"/>
            <a:ext cx="11868106" cy="12700"/>
          </a:xfrm>
          <a:prstGeom prst="rect">
            <a:avLst/>
          </a:prstGeom>
          <a:ln w="12700">
            <a:solidFill>
              <a:srgbClr val="9A9A9A"/>
            </a:solidFill>
            <a:miter lim="400000"/>
          </a:ln>
        </p:spPr>
        <p:txBody>
          <a:bodyPr lIns="45714" tIns="45714" rIns="45714" bIns="45714" anchor="ctr"/>
          <a:lstStyle/>
          <a:p>
            <a:pPr algn="l" defTabSz="457141">
              <a:defRPr sz="1200">
                <a:latin typeface="+mj-lt"/>
                <a:ea typeface="+mj-ea"/>
                <a:cs typeface="+mj-cs"/>
                <a:sym typeface="Helvetica"/>
              </a:defRPr>
            </a:pPr>
            <a:endParaRPr/>
          </a:p>
        </p:txBody>
      </p:sp>
      <p:sp>
        <p:nvSpPr>
          <p:cNvPr id="51" name="Texto do Título"/>
          <p:cNvSpPr txBox="1">
            <a:spLocks noGrp="1"/>
          </p:cNvSpPr>
          <p:nvPr>
            <p:ph type="title"/>
          </p:nvPr>
        </p:nvSpPr>
        <p:spPr>
          <a:xfrm>
            <a:off x="571503" y="330200"/>
            <a:ext cx="11861799" cy="1397001"/>
          </a:xfrm>
          <a:prstGeom prst="rect">
            <a:avLst/>
          </a:prstGeom>
        </p:spPr>
        <p:txBody>
          <a:bodyPr/>
          <a:lstStyle/>
          <a:p>
            <a:r>
              <a:t>Texto do Título</a:t>
            </a:r>
          </a:p>
        </p:txBody>
      </p:sp>
      <p:sp>
        <p:nvSpPr>
          <p:cNvPr id="52" name="Número do Slide"/>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Marcadores">
    <p:spTree>
      <p:nvGrpSpPr>
        <p:cNvPr id="1" name=""/>
        <p:cNvGrpSpPr/>
        <p:nvPr/>
      </p:nvGrpSpPr>
      <p:grpSpPr>
        <a:xfrm>
          <a:off x="0" y="0"/>
          <a:ext cx="0" cy="0"/>
          <a:chOff x="0" y="0"/>
          <a:chExt cx="0" cy="0"/>
        </a:xfrm>
      </p:grpSpPr>
      <p:sp>
        <p:nvSpPr>
          <p:cNvPr id="59" name="Nível de Corpo Um…"/>
          <p:cNvSpPr txBox="1">
            <a:spLocks noGrp="1"/>
          </p:cNvSpPr>
          <p:nvPr>
            <p:ph type="body" idx="1"/>
          </p:nvPr>
        </p:nvSpPr>
        <p:spPr>
          <a:prstGeom prst="rect">
            <a:avLst/>
          </a:prstGeom>
        </p:spPr>
        <p:txBody>
          <a:bodyPr/>
          <a:lstStyle/>
          <a:p>
            <a:r>
              <a:t>Nível de Corpo Um</a:t>
            </a:r>
          </a:p>
          <a:p>
            <a:pPr lvl="1"/>
            <a:r>
              <a:t>Nível de Corpo Dois</a:t>
            </a:r>
          </a:p>
          <a:p>
            <a:pPr lvl="2"/>
            <a:r>
              <a:t>Nível de Corpo Três</a:t>
            </a:r>
          </a:p>
          <a:p>
            <a:pPr lvl="3"/>
            <a:r>
              <a:t>Nível de Corpo Quatro</a:t>
            </a:r>
          </a:p>
          <a:p>
            <a:pPr lvl="4"/>
            <a:r>
              <a:t>Nível de Corpo Cinco</a:t>
            </a:r>
          </a:p>
        </p:txBody>
      </p:sp>
      <p:sp>
        <p:nvSpPr>
          <p:cNvPr id="60" name="Número do Slide"/>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Citação">
    <p:spTree>
      <p:nvGrpSpPr>
        <p:cNvPr id="1" name=""/>
        <p:cNvGrpSpPr/>
        <p:nvPr/>
      </p:nvGrpSpPr>
      <p:grpSpPr>
        <a:xfrm>
          <a:off x="0" y="0"/>
          <a:ext cx="0" cy="0"/>
          <a:chOff x="0" y="0"/>
          <a:chExt cx="0" cy="0"/>
        </a:xfrm>
      </p:grpSpPr>
      <p:sp>
        <p:nvSpPr>
          <p:cNvPr id="67" name="Nível de Corpo Um…"/>
          <p:cNvSpPr txBox="1">
            <a:spLocks noGrp="1"/>
          </p:cNvSpPr>
          <p:nvPr>
            <p:ph type="body" sz="quarter" idx="1"/>
          </p:nvPr>
        </p:nvSpPr>
        <p:spPr>
          <a:xfrm>
            <a:off x="1270000" y="6362700"/>
            <a:ext cx="10464800" cy="498422"/>
          </a:xfrm>
          <a:prstGeom prst="rect">
            <a:avLst/>
          </a:prstGeom>
        </p:spPr>
        <p:txBody>
          <a:bodyPr/>
          <a:lstStyle>
            <a:lvl1pPr marL="0" indent="0" algn="ctr" defTabSz="457141">
              <a:spcBef>
                <a:spcPts val="0"/>
              </a:spcBef>
              <a:buSzTx/>
              <a:buFontTx/>
              <a:buNone/>
              <a:defRPr sz="2600">
                <a:solidFill>
                  <a:srgbClr val="000000"/>
                </a:solidFill>
                <a:latin typeface="Helvetica Neue Medium"/>
                <a:ea typeface="Helvetica Neue Medium"/>
                <a:cs typeface="Helvetica Neue Medium"/>
                <a:sym typeface="Helvetica Neue Medium"/>
              </a:defRPr>
            </a:lvl1pPr>
            <a:lvl2pPr marL="787297" indent="-330156" algn="ctr" defTabSz="457141">
              <a:spcBef>
                <a:spcPts val="0"/>
              </a:spcBef>
              <a:buFontTx/>
              <a:defRPr sz="2600">
                <a:solidFill>
                  <a:srgbClr val="000000"/>
                </a:solidFill>
                <a:latin typeface="Helvetica Neue Medium"/>
                <a:ea typeface="Helvetica Neue Medium"/>
                <a:cs typeface="Helvetica Neue Medium"/>
                <a:sym typeface="Helvetica Neue Medium"/>
              </a:defRPr>
            </a:lvl2pPr>
            <a:lvl3pPr marL="1244437" indent="-330156" algn="ctr" defTabSz="457141">
              <a:spcBef>
                <a:spcPts val="0"/>
              </a:spcBef>
              <a:buFontTx/>
              <a:defRPr sz="2600">
                <a:solidFill>
                  <a:srgbClr val="000000"/>
                </a:solidFill>
                <a:latin typeface="Helvetica Neue Medium"/>
                <a:ea typeface="Helvetica Neue Medium"/>
                <a:cs typeface="Helvetica Neue Medium"/>
                <a:sym typeface="Helvetica Neue Medium"/>
              </a:defRPr>
            </a:lvl3pPr>
            <a:lvl4pPr marL="1701577" indent="-330156" algn="ctr" defTabSz="457141">
              <a:spcBef>
                <a:spcPts val="0"/>
              </a:spcBef>
              <a:buFontTx/>
              <a:defRPr sz="2600">
                <a:solidFill>
                  <a:srgbClr val="000000"/>
                </a:solidFill>
                <a:latin typeface="Helvetica Neue Medium"/>
                <a:ea typeface="Helvetica Neue Medium"/>
                <a:cs typeface="Helvetica Neue Medium"/>
                <a:sym typeface="Helvetica Neue Medium"/>
              </a:defRPr>
            </a:lvl4pPr>
            <a:lvl5pPr marL="2158717" indent="-330156" algn="ctr" defTabSz="457141">
              <a:spcBef>
                <a:spcPts val="0"/>
              </a:spcBef>
              <a:buFontTx/>
              <a:defRPr sz="2600">
                <a:solidFill>
                  <a:srgbClr val="000000"/>
                </a:solidFill>
                <a:latin typeface="Helvetica Neue Medium"/>
                <a:ea typeface="Helvetica Neue Medium"/>
                <a:cs typeface="Helvetica Neue Medium"/>
                <a:sym typeface="Helvetica Neue Medium"/>
              </a:defRPr>
            </a:lvl5pPr>
          </a:lstStyle>
          <a:p>
            <a:r>
              <a:t>Nível de Corpo Um</a:t>
            </a:r>
          </a:p>
          <a:p>
            <a:pPr lvl="1"/>
            <a:r>
              <a:t>Nível de Corpo Dois</a:t>
            </a:r>
          </a:p>
          <a:p>
            <a:pPr lvl="2"/>
            <a:r>
              <a:t>Nível de Corpo Três</a:t>
            </a:r>
          </a:p>
          <a:p>
            <a:pPr lvl="3"/>
            <a:r>
              <a:t>Nível de Corpo Quatro</a:t>
            </a:r>
          </a:p>
          <a:p>
            <a:pPr lvl="4"/>
            <a:r>
              <a:t>Nível de Corpo Cinco</a:t>
            </a:r>
          </a:p>
        </p:txBody>
      </p:sp>
      <p:sp>
        <p:nvSpPr>
          <p:cNvPr id="68" name="“Digite uma citação aqui.”"/>
          <p:cNvSpPr>
            <a:spLocks noGrp="1"/>
          </p:cNvSpPr>
          <p:nvPr>
            <p:ph type="body" sz="quarter" idx="13"/>
          </p:nvPr>
        </p:nvSpPr>
        <p:spPr>
          <a:xfrm>
            <a:off x="1270000" y="4292601"/>
            <a:ext cx="10464800" cy="711201"/>
          </a:xfrm>
          <a:prstGeom prst="rect">
            <a:avLst/>
          </a:prstGeom>
        </p:spPr>
        <p:txBody>
          <a:bodyPr anchor="ctr"/>
          <a:lstStyle>
            <a:lvl1pPr marL="0" indent="0" algn="ctr" defTabSz="620649">
              <a:spcBef>
                <a:spcPts val="3258"/>
              </a:spcBef>
              <a:buSzTx/>
              <a:buFontTx/>
              <a:buNone/>
              <a:defRPr sz="4000"/>
            </a:lvl1pPr>
          </a:lstStyle>
          <a:p>
            <a:pPr marL="0" indent="0" algn="ctr" defTabSz="457200">
              <a:spcBef>
                <a:spcPts val="2400"/>
              </a:spcBef>
              <a:buSzTx/>
              <a:buFontTx/>
              <a:buNone/>
              <a:defRPr sz="4000"/>
            </a:pPr>
            <a:endParaRPr/>
          </a:p>
        </p:txBody>
      </p:sp>
      <p:sp>
        <p:nvSpPr>
          <p:cNvPr id="69" name="Número do Slide"/>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Foto">
    <p:spTree>
      <p:nvGrpSpPr>
        <p:cNvPr id="1" name=""/>
        <p:cNvGrpSpPr/>
        <p:nvPr/>
      </p:nvGrpSpPr>
      <p:grpSpPr>
        <a:xfrm>
          <a:off x="0" y="0"/>
          <a:ext cx="0" cy="0"/>
          <a:chOff x="0" y="0"/>
          <a:chExt cx="0" cy="0"/>
        </a:xfrm>
      </p:grpSpPr>
      <p:sp>
        <p:nvSpPr>
          <p:cNvPr id="76" name="Imagem"/>
          <p:cNvSpPr>
            <a:spLocks noGrp="1"/>
          </p:cNvSpPr>
          <p:nvPr>
            <p:ph type="pic" idx="13"/>
          </p:nvPr>
        </p:nvSpPr>
        <p:spPr>
          <a:xfrm>
            <a:off x="0" y="0"/>
            <a:ext cx="13004800" cy="9753600"/>
          </a:xfrm>
          <a:prstGeom prst="rect">
            <a:avLst/>
          </a:prstGeom>
        </p:spPr>
        <p:txBody>
          <a:bodyPr lIns="91428" tIns="45714" rIns="91428" bIns="45714">
            <a:noAutofit/>
          </a:bodyPr>
          <a:lstStyle/>
          <a:p>
            <a:endParaRPr/>
          </a:p>
        </p:txBody>
      </p:sp>
      <p:sp>
        <p:nvSpPr>
          <p:cNvPr id="77" name="Número do Slide"/>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 Horizontal">
    <p:bg>
      <p:bgPr>
        <a:solidFill>
          <a:srgbClr val="000000"/>
        </a:solidFill>
        <a:effectLst/>
      </p:bgPr>
    </p:bg>
    <p:spTree>
      <p:nvGrpSpPr>
        <p:cNvPr id="1" name=""/>
        <p:cNvGrpSpPr/>
        <p:nvPr/>
      </p:nvGrpSpPr>
      <p:grpSpPr>
        <a:xfrm>
          <a:off x="0" y="0"/>
          <a:ext cx="0" cy="0"/>
          <a:chOff x="0" y="0"/>
          <a:chExt cx="0" cy="0"/>
        </a:xfrm>
      </p:grpSpPr>
      <p:sp>
        <p:nvSpPr>
          <p:cNvPr id="84" name="Imagem"/>
          <p:cNvSpPr>
            <a:spLocks noGrp="1"/>
          </p:cNvSpPr>
          <p:nvPr>
            <p:ph type="pic" idx="13"/>
          </p:nvPr>
        </p:nvSpPr>
        <p:spPr>
          <a:xfrm>
            <a:off x="0" y="0"/>
            <a:ext cx="13004800" cy="9753600"/>
          </a:xfrm>
          <a:prstGeom prst="rect">
            <a:avLst/>
          </a:prstGeom>
        </p:spPr>
        <p:txBody>
          <a:bodyPr lIns="91428" tIns="45714" rIns="91428" bIns="45714">
            <a:noAutofit/>
          </a:bodyPr>
          <a:lstStyle/>
          <a:p>
            <a:endParaRPr/>
          </a:p>
        </p:txBody>
      </p:sp>
      <p:sp>
        <p:nvSpPr>
          <p:cNvPr id="85" name="Texto do Título"/>
          <p:cNvSpPr txBox="1">
            <a:spLocks noGrp="1"/>
          </p:cNvSpPr>
          <p:nvPr>
            <p:ph type="title"/>
          </p:nvPr>
        </p:nvSpPr>
        <p:spPr>
          <a:xfrm>
            <a:off x="660400" y="1003300"/>
            <a:ext cx="11684000" cy="1460500"/>
          </a:xfrm>
          <a:prstGeom prst="rect">
            <a:avLst/>
          </a:prstGeom>
        </p:spPr>
        <p:txBody>
          <a:bodyPr anchor="t"/>
          <a:lstStyle>
            <a:lvl1pPr>
              <a:defRPr sz="6200" cap="all" spc="992">
                <a:solidFill>
                  <a:srgbClr val="FFFFFF"/>
                </a:solidFill>
                <a:latin typeface="Avenir Light"/>
                <a:ea typeface="Avenir Light"/>
                <a:cs typeface="Avenir Light"/>
                <a:sym typeface="Avenir Light"/>
              </a:defRPr>
            </a:lvl1pPr>
          </a:lstStyle>
          <a:p>
            <a:r>
              <a:t>Texto do Título</a:t>
            </a:r>
          </a:p>
        </p:txBody>
      </p:sp>
      <p:sp>
        <p:nvSpPr>
          <p:cNvPr id="86" name="Nível de Corpo Um…"/>
          <p:cNvSpPr txBox="1">
            <a:spLocks noGrp="1"/>
          </p:cNvSpPr>
          <p:nvPr>
            <p:ph type="body" sz="quarter" idx="1"/>
          </p:nvPr>
        </p:nvSpPr>
        <p:spPr>
          <a:xfrm>
            <a:off x="660400" y="507999"/>
            <a:ext cx="11684000" cy="508001"/>
          </a:xfrm>
          <a:prstGeom prst="rect">
            <a:avLst/>
          </a:prstGeom>
        </p:spPr>
        <p:txBody>
          <a:bodyPr anchor="ctr"/>
          <a:lstStyle>
            <a:lvl1pPr marL="0" indent="0">
              <a:spcBef>
                <a:spcPts val="0"/>
              </a:spcBef>
              <a:buSzTx/>
              <a:buFontTx/>
              <a:buNone/>
              <a:defRPr sz="2400" cap="all" spc="384">
                <a:solidFill>
                  <a:srgbClr val="FFFFFF"/>
                </a:solidFill>
                <a:latin typeface="Avenir Book"/>
                <a:ea typeface="Avenir Book"/>
                <a:cs typeface="Avenir Book"/>
                <a:sym typeface="Avenir Book"/>
              </a:defRPr>
            </a:lvl1pPr>
            <a:lvl2pPr marL="0" indent="0">
              <a:spcBef>
                <a:spcPts val="0"/>
              </a:spcBef>
              <a:buSzTx/>
              <a:buFontTx/>
              <a:buNone/>
              <a:defRPr sz="2400" cap="all" spc="384">
                <a:solidFill>
                  <a:srgbClr val="FFFFFF"/>
                </a:solidFill>
                <a:latin typeface="Avenir Book"/>
                <a:ea typeface="Avenir Book"/>
                <a:cs typeface="Avenir Book"/>
                <a:sym typeface="Avenir Book"/>
              </a:defRPr>
            </a:lvl2pPr>
            <a:lvl3pPr marL="0" indent="0">
              <a:spcBef>
                <a:spcPts val="0"/>
              </a:spcBef>
              <a:buSzTx/>
              <a:buFontTx/>
              <a:buNone/>
              <a:defRPr sz="2400" cap="all" spc="384">
                <a:solidFill>
                  <a:srgbClr val="FFFFFF"/>
                </a:solidFill>
                <a:latin typeface="Avenir Book"/>
                <a:ea typeface="Avenir Book"/>
                <a:cs typeface="Avenir Book"/>
                <a:sym typeface="Avenir Book"/>
              </a:defRPr>
            </a:lvl3pPr>
            <a:lvl4pPr marL="0" indent="0">
              <a:spcBef>
                <a:spcPts val="0"/>
              </a:spcBef>
              <a:buSzTx/>
              <a:buFontTx/>
              <a:buNone/>
              <a:defRPr sz="2400" cap="all" spc="384">
                <a:solidFill>
                  <a:srgbClr val="FFFFFF"/>
                </a:solidFill>
                <a:latin typeface="Avenir Book"/>
                <a:ea typeface="Avenir Book"/>
                <a:cs typeface="Avenir Book"/>
                <a:sym typeface="Avenir Book"/>
              </a:defRPr>
            </a:lvl4pPr>
            <a:lvl5pPr marL="0" indent="0">
              <a:spcBef>
                <a:spcPts val="0"/>
              </a:spcBef>
              <a:buSzTx/>
              <a:buFontTx/>
              <a:buNone/>
              <a:defRPr sz="2400" cap="all" spc="384">
                <a:solidFill>
                  <a:srgbClr val="FFFFFF"/>
                </a:solidFill>
                <a:latin typeface="Avenir Book"/>
                <a:ea typeface="Avenir Book"/>
                <a:cs typeface="Avenir Book"/>
                <a:sym typeface="Avenir Book"/>
              </a:defRPr>
            </a:lvl5pPr>
          </a:lstStyle>
          <a:p>
            <a:r>
              <a:t>Nível de Corpo Um</a:t>
            </a:r>
          </a:p>
          <a:p>
            <a:pPr lvl="1"/>
            <a:r>
              <a:t>Nível de Corpo Dois</a:t>
            </a:r>
          </a:p>
          <a:p>
            <a:pPr lvl="2"/>
            <a:r>
              <a:t>Nível de Corpo Três</a:t>
            </a:r>
          </a:p>
          <a:p>
            <a:pPr lvl="3"/>
            <a:r>
              <a:t>Nível de Corpo Quatro</a:t>
            </a:r>
          </a:p>
          <a:p>
            <a:pPr lvl="4"/>
            <a:r>
              <a:t>Nível de Corpo Cinco</a:t>
            </a:r>
          </a:p>
        </p:txBody>
      </p:sp>
      <p:sp>
        <p:nvSpPr>
          <p:cNvPr id="87" name="Número do Slide"/>
          <p:cNvSpPr txBox="1">
            <a:spLocks noGrp="1"/>
          </p:cNvSpPr>
          <p:nvPr>
            <p:ph type="sldNum" sz="quarter" idx="2"/>
          </p:nvPr>
        </p:nvSpPr>
        <p:spPr>
          <a:xfrm>
            <a:off x="6303908" y="9258301"/>
            <a:ext cx="368024" cy="379575"/>
          </a:xfrm>
          <a:prstGeom prst="rect">
            <a:avLst/>
          </a:prstGeom>
        </p:spPr>
        <p:txBody>
          <a:bodyPr/>
          <a:lstStyle>
            <a:lvl1pPr algn="ctr">
              <a:defRPr sz="1800">
                <a:solidFill>
                  <a:srgbClr val="FFFFFF"/>
                </a:solidFill>
                <a:latin typeface="Avenir Light"/>
                <a:ea typeface="Avenir Light"/>
                <a:cs typeface="Avenir Light"/>
                <a:sym typeface="Avenir Light"/>
              </a:defRPr>
            </a:lvl1pPr>
          </a:lstStyle>
          <a:p>
            <a:fld id="{86CB4B4D-7CA3-9044-876B-883B54F8677D}" type="slidenum">
              <a:t>‹nº›</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Vertical">
    <p:bg>
      <p:bgPr>
        <a:solidFill>
          <a:srgbClr val="000000"/>
        </a:solidFill>
        <a:effectLst/>
      </p:bgPr>
    </p:bg>
    <p:spTree>
      <p:nvGrpSpPr>
        <p:cNvPr id="1" name=""/>
        <p:cNvGrpSpPr/>
        <p:nvPr/>
      </p:nvGrpSpPr>
      <p:grpSpPr>
        <a:xfrm>
          <a:off x="0" y="0"/>
          <a:ext cx="0" cy="0"/>
          <a:chOff x="0" y="0"/>
          <a:chExt cx="0" cy="0"/>
        </a:xfrm>
      </p:grpSpPr>
      <p:sp>
        <p:nvSpPr>
          <p:cNvPr id="94" name="Imagem"/>
          <p:cNvSpPr>
            <a:spLocks noGrp="1"/>
          </p:cNvSpPr>
          <p:nvPr>
            <p:ph type="pic" idx="13"/>
          </p:nvPr>
        </p:nvSpPr>
        <p:spPr>
          <a:xfrm>
            <a:off x="6496050" y="6350"/>
            <a:ext cx="6502400" cy="9753600"/>
          </a:xfrm>
          <a:prstGeom prst="rect">
            <a:avLst/>
          </a:prstGeom>
        </p:spPr>
        <p:txBody>
          <a:bodyPr lIns="91428" tIns="45714" rIns="91428" bIns="45714">
            <a:noAutofit/>
          </a:bodyPr>
          <a:lstStyle/>
          <a:p>
            <a:endParaRPr/>
          </a:p>
        </p:txBody>
      </p:sp>
      <p:sp>
        <p:nvSpPr>
          <p:cNvPr id="95" name="Texto do Título"/>
          <p:cNvSpPr txBox="1">
            <a:spLocks noGrp="1"/>
          </p:cNvSpPr>
          <p:nvPr>
            <p:ph type="title"/>
          </p:nvPr>
        </p:nvSpPr>
        <p:spPr>
          <a:xfrm>
            <a:off x="546101" y="4305302"/>
            <a:ext cx="5410200" cy="2984501"/>
          </a:xfrm>
          <a:prstGeom prst="rect">
            <a:avLst/>
          </a:prstGeom>
        </p:spPr>
        <p:txBody>
          <a:bodyPr anchor="t"/>
          <a:lstStyle>
            <a:lvl1pPr>
              <a:defRPr sz="4500" cap="all" spc="719">
                <a:solidFill>
                  <a:srgbClr val="FFFFFF"/>
                </a:solidFill>
                <a:latin typeface="Avenir Light"/>
                <a:ea typeface="Avenir Light"/>
                <a:cs typeface="Avenir Light"/>
                <a:sym typeface="Avenir Light"/>
              </a:defRPr>
            </a:lvl1pPr>
          </a:lstStyle>
          <a:p>
            <a:r>
              <a:t>Texto do Título</a:t>
            </a:r>
          </a:p>
        </p:txBody>
      </p:sp>
      <p:sp>
        <p:nvSpPr>
          <p:cNvPr id="96" name="Nível de Corpo Um…"/>
          <p:cNvSpPr txBox="1">
            <a:spLocks noGrp="1"/>
          </p:cNvSpPr>
          <p:nvPr>
            <p:ph type="body" sz="quarter" idx="1"/>
          </p:nvPr>
        </p:nvSpPr>
        <p:spPr>
          <a:xfrm>
            <a:off x="546101" y="3429000"/>
            <a:ext cx="5410200" cy="889000"/>
          </a:xfrm>
          <a:prstGeom prst="rect">
            <a:avLst/>
          </a:prstGeom>
        </p:spPr>
        <p:txBody>
          <a:bodyPr anchor="ctr"/>
          <a:lstStyle>
            <a:lvl1pPr marL="0" indent="0">
              <a:spcBef>
                <a:spcPts val="0"/>
              </a:spcBef>
              <a:buSzTx/>
              <a:buFontTx/>
              <a:buNone/>
              <a:defRPr sz="2400" cap="all" spc="384">
                <a:solidFill>
                  <a:srgbClr val="55D7FF"/>
                </a:solidFill>
                <a:latin typeface="Avenir Book"/>
                <a:ea typeface="Avenir Book"/>
                <a:cs typeface="Avenir Book"/>
                <a:sym typeface="Avenir Book"/>
              </a:defRPr>
            </a:lvl1pPr>
            <a:lvl2pPr marL="0" indent="0">
              <a:spcBef>
                <a:spcPts val="0"/>
              </a:spcBef>
              <a:buSzTx/>
              <a:buFontTx/>
              <a:buNone/>
              <a:defRPr sz="2400" cap="all" spc="384">
                <a:solidFill>
                  <a:srgbClr val="55D7FF"/>
                </a:solidFill>
                <a:latin typeface="Avenir Book"/>
                <a:ea typeface="Avenir Book"/>
                <a:cs typeface="Avenir Book"/>
                <a:sym typeface="Avenir Book"/>
              </a:defRPr>
            </a:lvl2pPr>
            <a:lvl3pPr marL="0" indent="0">
              <a:spcBef>
                <a:spcPts val="0"/>
              </a:spcBef>
              <a:buSzTx/>
              <a:buFontTx/>
              <a:buNone/>
              <a:defRPr sz="2400" cap="all" spc="384">
                <a:solidFill>
                  <a:srgbClr val="55D7FF"/>
                </a:solidFill>
                <a:latin typeface="Avenir Book"/>
                <a:ea typeface="Avenir Book"/>
                <a:cs typeface="Avenir Book"/>
                <a:sym typeface="Avenir Book"/>
              </a:defRPr>
            </a:lvl3pPr>
            <a:lvl4pPr marL="0" indent="0">
              <a:spcBef>
                <a:spcPts val="0"/>
              </a:spcBef>
              <a:buSzTx/>
              <a:buFontTx/>
              <a:buNone/>
              <a:defRPr sz="2400" cap="all" spc="384">
                <a:solidFill>
                  <a:srgbClr val="55D7FF"/>
                </a:solidFill>
                <a:latin typeface="Avenir Book"/>
                <a:ea typeface="Avenir Book"/>
                <a:cs typeface="Avenir Book"/>
                <a:sym typeface="Avenir Book"/>
              </a:defRPr>
            </a:lvl4pPr>
            <a:lvl5pPr marL="0" indent="0">
              <a:spcBef>
                <a:spcPts val="0"/>
              </a:spcBef>
              <a:buSzTx/>
              <a:buFontTx/>
              <a:buNone/>
              <a:defRPr sz="2400" cap="all" spc="384">
                <a:solidFill>
                  <a:srgbClr val="55D7FF"/>
                </a:solidFill>
                <a:latin typeface="Avenir Book"/>
                <a:ea typeface="Avenir Book"/>
                <a:cs typeface="Avenir Book"/>
                <a:sym typeface="Avenir Book"/>
              </a:defRPr>
            </a:lvl5pPr>
          </a:lstStyle>
          <a:p>
            <a:r>
              <a:t>Nível de Corpo Um</a:t>
            </a:r>
          </a:p>
          <a:p>
            <a:pPr lvl="1"/>
            <a:r>
              <a:t>Nível de Corpo Dois</a:t>
            </a:r>
          </a:p>
          <a:p>
            <a:pPr lvl="2"/>
            <a:r>
              <a:t>Nível de Corpo Três</a:t>
            </a:r>
          </a:p>
          <a:p>
            <a:pPr lvl="3"/>
            <a:r>
              <a:t>Nível de Corpo Quatro</a:t>
            </a:r>
          </a:p>
          <a:p>
            <a:pPr lvl="4"/>
            <a:r>
              <a:t>Nível de Corpo Cinco</a:t>
            </a:r>
          </a:p>
        </p:txBody>
      </p:sp>
      <p:sp>
        <p:nvSpPr>
          <p:cNvPr id="97" name="Número do Slide"/>
          <p:cNvSpPr txBox="1">
            <a:spLocks noGrp="1"/>
          </p:cNvSpPr>
          <p:nvPr>
            <p:ph type="sldNum" sz="quarter" idx="2"/>
          </p:nvPr>
        </p:nvSpPr>
        <p:spPr>
          <a:xfrm>
            <a:off x="6303908" y="9258301"/>
            <a:ext cx="368024" cy="379575"/>
          </a:xfrm>
          <a:prstGeom prst="rect">
            <a:avLst/>
          </a:prstGeom>
        </p:spPr>
        <p:txBody>
          <a:bodyPr/>
          <a:lstStyle>
            <a:lvl1pPr algn="ctr">
              <a:defRPr sz="1800">
                <a:solidFill>
                  <a:srgbClr val="FFFFFF"/>
                </a:solidFill>
                <a:latin typeface="Avenir Light"/>
                <a:ea typeface="Avenir Light"/>
                <a:cs typeface="Avenir Light"/>
                <a:sym typeface="Avenir Light"/>
              </a:defRPr>
            </a:lvl1pPr>
          </a:lstStyle>
          <a:p>
            <a:fld id="{86CB4B4D-7CA3-9044-876B-883B54F8677D}" type="slidenum">
              <a:t>‹nº›</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Nível de Corpo Um…"/>
          <p:cNvSpPr txBox="1">
            <a:spLocks noGrp="1"/>
          </p:cNvSpPr>
          <p:nvPr>
            <p:ph type="body" idx="1"/>
          </p:nvPr>
        </p:nvSpPr>
        <p:spPr>
          <a:xfrm>
            <a:off x="889000" y="889000"/>
            <a:ext cx="11214100" cy="7962900"/>
          </a:xfrm>
          <a:prstGeom prst="rect">
            <a:avLst/>
          </a:prstGeom>
          <a:ln w="12700">
            <a:miter lim="400000"/>
          </a:ln>
          <a:extLst>
            <a:ext uri="{C572A759-6A51-4108-AA02-DFA0A04FC94B}">
              <ma14:wrappingTextBoxFlag xmlns:ma14="http://schemas.microsoft.com/office/mac/drawingml/2011/main" xmlns="" val="1"/>
            </a:ext>
          </a:extLst>
        </p:spPr>
        <p:txBody>
          <a:bodyPr lIns="50792" tIns="50792" rIns="50792" bIns="50792">
            <a:normAutofit/>
          </a:bodyPr>
          <a:lstStyle/>
          <a:p>
            <a:r>
              <a:t>Nível de Corpo Um</a:t>
            </a:r>
          </a:p>
          <a:p>
            <a:pPr lvl="1"/>
            <a:r>
              <a:t>Nível de Corpo Dois</a:t>
            </a:r>
          </a:p>
          <a:p>
            <a:pPr lvl="2"/>
            <a:r>
              <a:t>Nível de Corpo Três</a:t>
            </a:r>
          </a:p>
          <a:p>
            <a:pPr lvl="3"/>
            <a:r>
              <a:t>Nível de Corpo Quatro</a:t>
            </a:r>
          </a:p>
          <a:p>
            <a:pPr lvl="4"/>
            <a:r>
              <a:t>Nível de Corpo Cinco</a:t>
            </a:r>
          </a:p>
        </p:txBody>
      </p:sp>
      <p:sp>
        <p:nvSpPr>
          <p:cNvPr id="3" name="Texto do Título"/>
          <p:cNvSpPr txBox="1">
            <a:spLocks noGrp="1"/>
          </p:cNvSpPr>
          <p:nvPr>
            <p:ph type="title"/>
          </p:nvPr>
        </p:nvSpPr>
        <p:spPr>
          <a:xfrm>
            <a:off x="1948464" y="1950720"/>
            <a:ext cx="10403841" cy="661530"/>
          </a:xfrm>
          <a:prstGeom prst="rect">
            <a:avLst/>
          </a:prstGeom>
          <a:ln w="12700">
            <a:miter lim="400000"/>
          </a:ln>
          <a:extLst>
            <a:ext uri="{C572A759-6A51-4108-AA02-DFA0A04FC94B}">
              <ma14:wrappingTextBoxFlag xmlns:ma14="http://schemas.microsoft.com/office/mac/drawingml/2011/main" xmlns="" val="1"/>
            </a:ext>
          </a:extLst>
        </p:spPr>
        <p:txBody>
          <a:bodyPr lIns="50792" tIns="50792" rIns="50792" bIns="50792" anchor="b">
            <a:normAutofit/>
          </a:bodyPr>
          <a:lstStyle/>
          <a:p>
            <a:r>
              <a:t>Texto do Título</a:t>
            </a:r>
          </a:p>
        </p:txBody>
      </p:sp>
      <p:sp>
        <p:nvSpPr>
          <p:cNvPr id="4" name="Número do Slide"/>
          <p:cNvSpPr txBox="1">
            <a:spLocks noGrp="1"/>
          </p:cNvSpPr>
          <p:nvPr>
            <p:ph type="sldNum" sz="quarter" idx="2"/>
          </p:nvPr>
        </p:nvSpPr>
        <p:spPr>
          <a:xfrm>
            <a:off x="12284822" y="9194803"/>
            <a:ext cx="295393" cy="318020"/>
          </a:xfrm>
          <a:prstGeom prst="rect">
            <a:avLst/>
          </a:prstGeom>
          <a:ln w="12700">
            <a:miter lim="400000"/>
          </a:ln>
        </p:spPr>
        <p:txBody>
          <a:bodyPr wrap="none" lIns="50792" tIns="50792" rIns="50792" bIns="50792">
            <a:spAutoFit/>
          </a:bodyPr>
          <a:lstStyle>
            <a:lvl1pPr algn="r">
              <a:defRPr sz="1400">
                <a:latin typeface="Helvetica Neue"/>
                <a:ea typeface="Helvetica Neue"/>
                <a:cs typeface="Helvetica Neue"/>
                <a:sym typeface="Helvetica Neue"/>
              </a:defRPr>
            </a:lvl1pPr>
          </a:lstStyle>
          <a:p>
            <a:fld id="{86CB4B4D-7CA3-9044-876B-883B54F8677D}" type="slidenum">
              <a:t>‹nº›</a:t>
            </a:fld>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1" r:id="rId11"/>
  </p:sldLayoutIdLst>
  <p:transition spd="med"/>
  <p:txStyles>
    <p:titleStyle>
      <a:lvl1pPr marL="0" marR="0" indent="0" algn="l" defTabSz="58412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Calibri"/>
          <a:ea typeface="Calibri"/>
          <a:cs typeface="Calibri"/>
          <a:sym typeface="Calibri"/>
        </a:defRPr>
      </a:lvl1pPr>
      <a:lvl2pPr marL="0" marR="0" indent="0" algn="l" defTabSz="58412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Calibri"/>
          <a:ea typeface="Calibri"/>
          <a:cs typeface="Calibri"/>
          <a:sym typeface="Calibri"/>
        </a:defRPr>
      </a:lvl2pPr>
      <a:lvl3pPr marL="0" marR="0" indent="0" algn="l" defTabSz="58412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Calibri"/>
          <a:ea typeface="Calibri"/>
          <a:cs typeface="Calibri"/>
          <a:sym typeface="Calibri"/>
        </a:defRPr>
      </a:lvl3pPr>
      <a:lvl4pPr marL="0" marR="0" indent="0" algn="l" defTabSz="58412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Calibri"/>
          <a:ea typeface="Calibri"/>
          <a:cs typeface="Calibri"/>
          <a:sym typeface="Calibri"/>
        </a:defRPr>
      </a:lvl4pPr>
      <a:lvl5pPr marL="0" marR="0" indent="0" algn="l" defTabSz="58412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Calibri"/>
          <a:ea typeface="Calibri"/>
          <a:cs typeface="Calibri"/>
          <a:sym typeface="Calibri"/>
        </a:defRPr>
      </a:lvl5pPr>
      <a:lvl6pPr marL="0" marR="0" indent="0" algn="l" defTabSz="58412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Calibri"/>
          <a:ea typeface="Calibri"/>
          <a:cs typeface="Calibri"/>
          <a:sym typeface="Calibri"/>
        </a:defRPr>
      </a:lvl6pPr>
      <a:lvl7pPr marL="0" marR="0" indent="0" algn="l" defTabSz="58412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Calibri"/>
          <a:ea typeface="Calibri"/>
          <a:cs typeface="Calibri"/>
          <a:sym typeface="Calibri"/>
        </a:defRPr>
      </a:lvl7pPr>
      <a:lvl8pPr marL="0" marR="0" indent="0" algn="l" defTabSz="58412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Calibri"/>
          <a:ea typeface="Calibri"/>
          <a:cs typeface="Calibri"/>
          <a:sym typeface="Calibri"/>
        </a:defRPr>
      </a:lvl8pPr>
      <a:lvl9pPr marL="0" marR="0" indent="0" algn="l" defTabSz="584124"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Calibri"/>
          <a:ea typeface="Calibri"/>
          <a:cs typeface="Calibri"/>
          <a:sym typeface="Calibri"/>
        </a:defRPr>
      </a:lvl9pPr>
    </p:titleStyle>
    <p:bodyStyle>
      <a:lvl1pPr marL="457141" marR="0" indent="-457141" algn="l" defTabSz="584124" rtl="0" latinLnBrk="0">
        <a:lnSpc>
          <a:spcPct val="100000"/>
        </a:lnSpc>
        <a:spcBef>
          <a:spcPts val="4200"/>
        </a:spcBef>
        <a:spcAft>
          <a:spcPts val="0"/>
        </a:spcAft>
        <a:buClrTx/>
        <a:buSzPct val="75000"/>
        <a:buFont typeface="Helvetica Neue"/>
        <a:buChar char="•"/>
        <a:tabLst/>
        <a:defRPr sz="3700" b="0" i="0" u="none" strike="noStrike" cap="none" spc="0" baseline="0">
          <a:ln>
            <a:noFill/>
          </a:ln>
          <a:solidFill>
            <a:srgbClr val="747474"/>
          </a:solidFill>
          <a:uFillTx/>
          <a:latin typeface="Calibri"/>
          <a:ea typeface="Calibri"/>
          <a:cs typeface="Calibri"/>
          <a:sym typeface="Calibri"/>
        </a:defRPr>
      </a:lvl1pPr>
      <a:lvl2pPr marL="914280" marR="0" indent="-457141" algn="l" defTabSz="584124" rtl="0" latinLnBrk="0">
        <a:lnSpc>
          <a:spcPct val="100000"/>
        </a:lnSpc>
        <a:spcBef>
          <a:spcPts val="4200"/>
        </a:spcBef>
        <a:spcAft>
          <a:spcPts val="0"/>
        </a:spcAft>
        <a:buClrTx/>
        <a:buSzPct val="75000"/>
        <a:buFont typeface="Helvetica Neue"/>
        <a:buChar char="•"/>
        <a:tabLst/>
        <a:defRPr sz="3700" b="0" i="0" u="none" strike="noStrike" cap="none" spc="0" baseline="0">
          <a:ln>
            <a:noFill/>
          </a:ln>
          <a:solidFill>
            <a:srgbClr val="747474"/>
          </a:solidFill>
          <a:uFillTx/>
          <a:latin typeface="Calibri"/>
          <a:ea typeface="Calibri"/>
          <a:cs typeface="Calibri"/>
          <a:sym typeface="Calibri"/>
        </a:defRPr>
      </a:lvl2pPr>
      <a:lvl3pPr marL="1371421" marR="0" indent="-457141" algn="l" defTabSz="584124" rtl="0" latinLnBrk="0">
        <a:lnSpc>
          <a:spcPct val="100000"/>
        </a:lnSpc>
        <a:spcBef>
          <a:spcPts val="4200"/>
        </a:spcBef>
        <a:spcAft>
          <a:spcPts val="0"/>
        </a:spcAft>
        <a:buClrTx/>
        <a:buSzPct val="75000"/>
        <a:buFont typeface="Helvetica Neue"/>
        <a:buChar char="•"/>
        <a:tabLst/>
        <a:defRPr sz="3700" b="0" i="0" u="none" strike="noStrike" cap="none" spc="0" baseline="0">
          <a:ln>
            <a:noFill/>
          </a:ln>
          <a:solidFill>
            <a:srgbClr val="747474"/>
          </a:solidFill>
          <a:uFillTx/>
          <a:latin typeface="Calibri"/>
          <a:ea typeface="Calibri"/>
          <a:cs typeface="Calibri"/>
          <a:sym typeface="Calibri"/>
        </a:defRPr>
      </a:lvl3pPr>
      <a:lvl4pPr marL="1828561" marR="0" indent="-457141" algn="l" defTabSz="584124" rtl="0" latinLnBrk="0">
        <a:lnSpc>
          <a:spcPct val="100000"/>
        </a:lnSpc>
        <a:spcBef>
          <a:spcPts val="4200"/>
        </a:spcBef>
        <a:spcAft>
          <a:spcPts val="0"/>
        </a:spcAft>
        <a:buClrTx/>
        <a:buSzPct val="75000"/>
        <a:buFont typeface="Helvetica Neue"/>
        <a:buChar char="•"/>
        <a:tabLst/>
        <a:defRPr sz="3700" b="0" i="0" u="none" strike="noStrike" cap="none" spc="0" baseline="0">
          <a:ln>
            <a:noFill/>
          </a:ln>
          <a:solidFill>
            <a:srgbClr val="747474"/>
          </a:solidFill>
          <a:uFillTx/>
          <a:latin typeface="Calibri"/>
          <a:ea typeface="Calibri"/>
          <a:cs typeface="Calibri"/>
          <a:sym typeface="Calibri"/>
        </a:defRPr>
      </a:lvl4pPr>
      <a:lvl5pPr marL="2285701" marR="0" indent="-457141" algn="l" defTabSz="584124" rtl="0" latinLnBrk="0">
        <a:lnSpc>
          <a:spcPct val="100000"/>
        </a:lnSpc>
        <a:spcBef>
          <a:spcPts val="4200"/>
        </a:spcBef>
        <a:spcAft>
          <a:spcPts val="0"/>
        </a:spcAft>
        <a:buClrTx/>
        <a:buSzPct val="75000"/>
        <a:buFont typeface="Helvetica Neue"/>
        <a:buChar char="•"/>
        <a:tabLst/>
        <a:defRPr sz="3700" b="0" i="0" u="none" strike="noStrike" cap="none" spc="0" baseline="0">
          <a:ln>
            <a:noFill/>
          </a:ln>
          <a:solidFill>
            <a:srgbClr val="747474"/>
          </a:solidFill>
          <a:uFillTx/>
          <a:latin typeface="Calibri"/>
          <a:ea typeface="Calibri"/>
          <a:cs typeface="Calibri"/>
          <a:sym typeface="Calibri"/>
        </a:defRPr>
      </a:lvl5pPr>
      <a:lvl6pPr marL="2742841" marR="0" indent="-457141" algn="l" defTabSz="584124" rtl="0" latinLnBrk="0">
        <a:lnSpc>
          <a:spcPct val="100000"/>
        </a:lnSpc>
        <a:spcBef>
          <a:spcPts val="4200"/>
        </a:spcBef>
        <a:spcAft>
          <a:spcPts val="0"/>
        </a:spcAft>
        <a:buClrTx/>
        <a:buSzPct val="75000"/>
        <a:buFont typeface="Helvetica Neue"/>
        <a:buChar char="•"/>
        <a:tabLst/>
        <a:defRPr sz="3700" b="0" i="0" u="none" strike="noStrike" cap="none" spc="0" baseline="0">
          <a:ln>
            <a:noFill/>
          </a:ln>
          <a:solidFill>
            <a:srgbClr val="747474"/>
          </a:solidFill>
          <a:uFillTx/>
          <a:latin typeface="Calibri"/>
          <a:ea typeface="Calibri"/>
          <a:cs typeface="Calibri"/>
          <a:sym typeface="Calibri"/>
        </a:defRPr>
      </a:lvl6pPr>
      <a:lvl7pPr marL="3199982" marR="0" indent="-457141" algn="l" defTabSz="584124" rtl="0" latinLnBrk="0">
        <a:lnSpc>
          <a:spcPct val="100000"/>
        </a:lnSpc>
        <a:spcBef>
          <a:spcPts val="4200"/>
        </a:spcBef>
        <a:spcAft>
          <a:spcPts val="0"/>
        </a:spcAft>
        <a:buClrTx/>
        <a:buSzPct val="75000"/>
        <a:buFont typeface="Helvetica Neue"/>
        <a:buChar char="•"/>
        <a:tabLst/>
        <a:defRPr sz="3700" b="0" i="0" u="none" strike="noStrike" cap="none" spc="0" baseline="0">
          <a:ln>
            <a:noFill/>
          </a:ln>
          <a:solidFill>
            <a:srgbClr val="747474"/>
          </a:solidFill>
          <a:uFillTx/>
          <a:latin typeface="Calibri"/>
          <a:ea typeface="Calibri"/>
          <a:cs typeface="Calibri"/>
          <a:sym typeface="Calibri"/>
        </a:defRPr>
      </a:lvl7pPr>
      <a:lvl8pPr marL="3657120" marR="0" indent="-457141" algn="l" defTabSz="584124" rtl="0" latinLnBrk="0">
        <a:lnSpc>
          <a:spcPct val="100000"/>
        </a:lnSpc>
        <a:spcBef>
          <a:spcPts val="4200"/>
        </a:spcBef>
        <a:spcAft>
          <a:spcPts val="0"/>
        </a:spcAft>
        <a:buClrTx/>
        <a:buSzPct val="75000"/>
        <a:buFont typeface="Helvetica Neue"/>
        <a:buChar char="•"/>
        <a:tabLst/>
        <a:defRPr sz="3700" b="0" i="0" u="none" strike="noStrike" cap="none" spc="0" baseline="0">
          <a:ln>
            <a:noFill/>
          </a:ln>
          <a:solidFill>
            <a:srgbClr val="747474"/>
          </a:solidFill>
          <a:uFillTx/>
          <a:latin typeface="Calibri"/>
          <a:ea typeface="Calibri"/>
          <a:cs typeface="Calibri"/>
          <a:sym typeface="Calibri"/>
        </a:defRPr>
      </a:lvl8pPr>
      <a:lvl9pPr marL="4114262" marR="0" indent="-457141" algn="l" defTabSz="584124" rtl="0" latinLnBrk="0">
        <a:lnSpc>
          <a:spcPct val="100000"/>
        </a:lnSpc>
        <a:spcBef>
          <a:spcPts val="4200"/>
        </a:spcBef>
        <a:spcAft>
          <a:spcPts val="0"/>
        </a:spcAft>
        <a:buClrTx/>
        <a:buSzPct val="75000"/>
        <a:buFont typeface="Helvetica Neue"/>
        <a:buChar char="•"/>
        <a:tabLst/>
        <a:defRPr sz="3700" b="0" i="0" u="none" strike="noStrike" cap="none" spc="0" baseline="0">
          <a:ln>
            <a:noFill/>
          </a:ln>
          <a:solidFill>
            <a:srgbClr val="747474"/>
          </a:solidFill>
          <a:uFillTx/>
          <a:latin typeface="Calibri"/>
          <a:ea typeface="Calibri"/>
          <a:cs typeface="Calibri"/>
          <a:sym typeface="Calibri"/>
        </a:defRPr>
      </a:lvl9pPr>
    </p:bodyStyle>
    <p:otherStyle>
      <a:lvl1pPr marL="0" marR="0" indent="0" algn="r" defTabSz="584124"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1pPr>
      <a:lvl2pPr marL="0" marR="0" indent="0" algn="r" defTabSz="584124"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2pPr>
      <a:lvl3pPr marL="0" marR="0" indent="0" algn="r" defTabSz="584124"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3pPr>
      <a:lvl4pPr marL="0" marR="0" indent="0" algn="r" defTabSz="584124"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4pPr>
      <a:lvl5pPr marL="0" marR="0" indent="0" algn="r" defTabSz="584124"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5pPr>
      <a:lvl6pPr marL="0" marR="0" indent="0" algn="r" defTabSz="584124"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6pPr>
      <a:lvl7pPr marL="0" marR="0" indent="0" algn="r" defTabSz="584124"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7pPr>
      <a:lvl8pPr marL="0" marR="0" indent="0" algn="r" defTabSz="584124"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8pPr>
      <a:lvl9pPr marL="0" marR="0" indent="0" algn="r" defTabSz="584124"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16.gif"/></Relationships>
</file>

<file path=ppt/slides/_rels/slide14.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33.jp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6.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6.gif"/><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16.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5.jpeg"/><Relationship Id="rId2" Type="http://schemas.openxmlformats.org/officeDocument/2006/relationships/image" Target="../media/image16.gif"/><Relationship Id="rId1" Type="http://schemas.openxmlformats.org/officeDocument/2006/relationships/slideLayout" Target="../slideLayouts/slideLayout7.xml"/><Relationship Id="rId6" Type="http://schemas.openxmlformats.org/officeDocument/2006/relationships/image" Target="../media/image44.gif"/><Relationship Id="rId5" Type="http://schemas.openxmlformats.org/officeDocument/2006/relationships/image" Target="../media/image43.png"/><Relationship Id="rId4" Type="http://schemas.openxmlformats.org/officeDocument/2006/relationships/image" Target="../media/image42.jpeg"/></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6.gif"/><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 Id="rId6" Type="http://schemas.openxmlformats.org/officeDocument/2006/relationships/image" Target="../media/image16.gif"/><Relationship Id="rId5" Type="http://schemas.openxmlformats.org/officeDocument/2006/relationships/image" Target="../media/image51.png"/><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1.xml"/><Relationship Id="rId6" Type="http://schemas.openxmlformats.org/officeDocument/2006/relationships/image" Target="../media/image2.png"/><Relationship Id="rId5" Type="http://schemas.openxmlformats.org/officeDocument/2006/relationships/image" Target="../media/image9.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8" Type="http://schemas.openxmlformats.org/officeDocument/2006/relationships/image" Target="../media/image16.gif"/><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descr="Imagem"/>
          <p:cNvPicPr>
            <a:picLocks noChangeAspect="1"/>
          </p:cNvPicPr>
          <p:nvPr/>
        </p:nvPicPr>
        <p:blipFill rotWithShape="1">
          <a:blip r:embed="rId2">
            <a:extLst/>
          </a:blip>
          <a:srcRect l="968" t="31746" r="7410" b="17883"/>
          <a:stretch/>
        </p:blipFill>
        <p:spPr>
          <a:xfrm>
            <a:off x="3" y="-384624"/>
            <a:ext cx="13159780" cy="5352922"/>
          </a:xfrm>
          <a:prstGeom prst="rect">
            <a:avLst/>
          </a:prstGeom>
          <a:ln w="12700">
            <a:miter lim="400000"/>
          </a:ln>
        </p:spPr>
      </p:pic>
      <p:pic>
        <p:nvPicPr>
          <p:cNvPr id="140" name="LOGO_ICLEI_SEM FUNDO_WEB.png" descr="LOGO_ICLEI_SEM FUNDO_WEB.png"/>
          <p:cNvPicPr>
            <a:picLocks noChangeAspect="1"/>
          </p:cNvPicPr>
          <p:nvPr/>
        </p:nvPicPr>
        <p:blipFill>
          <a:blip r:embed="rId3">
            <a:extLst/>
          </a:blip>
          <a:stretch>
            <a:fillRect/>
          </a:stretch>
        </p:blipFill>
        <p:spPr>
          <a:xfrm>
            <a:off x="10273261" y="8261143"/>
            <a:ext cx="1955518" cy="1089070"/>
          </a:xfrm>
          <a:prstGeom prst="rect">
            <a:avLst/>
          </a:prstGeom>
          <a:ln w="12700">
            <a:miter lim="400000"/>
          </a:ln>
        </p:spPr>
      </p:pic>
      <p:sp>
        <p:nvSpPr>
          <p:cNvPr id="136" name="Retângulo 4"/>
          <p:cNvSpPr/>
          <p:nvPr/>
        </p:nvSpPr>
        <p:spPr>
          <a:xfrm>
            <a:off x="298800" y="4349560"/>
            <a:ext cx="8583943" cy="1236356"/>
          </a:xfrm>
          <a:prstGeom prst="rect">
            <a:avLst/>
          </a:prstGeom>
          <a:solidFill>
            <a:srgbClr val="008E84">
              <a:alpha val="94000"/>
            </a:srgbClr>
          </a:solidFill>
          <a:ln w="12700">
            <a:miter lim="400000"/>
          </a:ln>
        </p:spPr>
        <p:txBody>
          <a:bodyPr lIns="45703" tIns="45703" rIns="45703" bIns="45703" anchor="ctr"/>
          <a:lstStyle/>
          <a:p>
            <a:pPr>
              <a:defRPr>
                <a:solidFill>
                  <a:srgbClr val="FFFFFF"/>
                </a:solidFill>
              </a:defRPr>
            </a:pPr>
            <a:endParaRPr/>
          </a:p>
        </p:txBody>
      </p:sp>
      <p:sp>
        <p:nvSpPr>
          <p:cNvPr id="138" name="Retângulo 8"/>
          <p:cNvSpPr/>
          <p:nvPr/>
        </p:nvSpPr>
        <p:spPr>
          <a:xfrm>
            <a:off x="1" y="4349560"/>
            <a:ext cx="261451" cy="1255033"/>
          </a:xfrm>
          <a:prstGeom prst="rect">
            <a:avLst/>
          </a:prstGeom>
          <a:solidFill>
            <a:srgbClr val="FFE22B"/>
          </a:solidFill>
          <a:ln w="12700">
            <a:miter lim="400000"/>
          </a:ln>
        </p:spPr>
        <p:txBody>
          <a:bodyPr lIns="45703" tIns="45703" rIns="45703" bIns="45703" anchor="ctr"/>
          <a:lstStyle/>
          <a:p>
            <a:pPr>
              <a:defRPr>
                <a:solidFill>
                  <a:srgbClr val="FFFFFF"/>
                </a:solidFill>
              </a:defRPr>
            </a:pPr>
            <a:endParaRPr/>
          </a:p>
        </p:txBody>
      </p:sp>
      <p:sp>
        <p:nvSpPr>
          <p:cNvPr id="139" name="REUNIÃO CONSELHO CONSULTIVO…"/>
          <p:cNvSpPr txBox="1"/>
          <p:nvPr/>
        </p:nvSpPr>
        <p:spPr>
          <a:xfrm>
            <a:off x="439859" y="4544719"/>
            <a:ext cx="8488726" cy="864715"/>
          </a:xfrm>
          <a:prstGeom prst="rect">
            <a:avLst/>
          </a:prstGeom>
          <a:ln w="12700">
            <a:miter lim="400000"/>
          </a:ln>
          <a:extLst>
            <a:ext uri="{C572A759-6A51-4108-AA02-DFA0A04FC94B}">
              <ma14:wrappingTextBoxFlag xmlns:ma14="http://schemas.microsoft.com/office/mac/drawingml/2011/main" xmlns="" val="1"/>
            </a:ext>
          </a:extLst>
        </p:spPr>
        <p:txBody>
          <a:bodyPr lIns="50780" tIns="50780" rIns="50780" bIns="50780" anchor="ctr">
            <a:noAutofit/>
          </a:bodyPr>
          <a:lstStyle>
            <a:lvl1pPr algn="l" defTabSz="440720">
              <a:lnSpc>
                <a:spcPct val="90000"/>
              </a:lnSpc>
              <a:defRPr sz="4968">
                <a:solidFill>
                  <a:srgbClr val="FFFFFF"/>
                </a:solidFill>
                <a:latin typeface="Apex New"/>
                <a:ea typeface="Apex New"/>
                <a:cs typeface="Apex New"/>
                <a:sym typeface="Apex New"/>
              </a:defRPr>
            </a:lvl1pPr>
          </a:lstStyle>
          <a:p>
            <a:r>
              <a:rPr sz="5400" dirty="0">
                <a:latin typeface="ApexNew-Medium"/>
                <a:cs typeface="ApexNew-Medium"/>
              </a:rPr>
              <a:t>ICLEI</a:t>
            </a:r>
            <a:r>
              <a:rPr lang="x-none" sz="5400">
                <a:latin typeface="ApexNew-Medium"/>
                <a:cs typeface="ApexNew-Medium"/>
              </a:rPr>
              <a:t> AMÉRICA </a:t>
            </a:r>
            <a:r>
              <a:rPr lang="x-none" sz="5400" smtClean="0">
                <a:latin typeface="ApexNew-Medium"/>
                <a:cs typeface="ApexNew-Medium"/>
              </a:rPr>
              <a:t>D</a:t>
            </a:r>
            <a:r>
              <a:rPr lang="pt-BR" sz="5400" dirty="0" smtClean="0">
                <a:latin typeface="ApexNew-Medium"/>
                <a:cs typeface="ApexNew-Medium"/>
              </a:rPr>
              <a:t>EL</a:t>
            </a:r>
            <a:r>
              <a:rPr lang="x-none" sz="5400" smtClean="0">
                <a:latin typeface="ApexNew-Medium"/>
                <a:cs typeface="ApexNew-Medium"/>
              </a:rPr>
              <a:t> SU</a:t>
            </a:r>
            <a:r>
              <a:rPr lang="pt-BR" sz="5400" dirty="0" smtClean="0">
                <a:latin typeface="ApexNew-Medium"/>
                <a:cs typeface="ApexNew-Medium"/>
              </a:rPr>
              <a:t>R</a:t>
            </a:r>
            <a:endParaRPr sz="5400" dirty="0">
              <a:latin typeface="ApexNew-Medium"/>
              <a:cs typeface="ApexNew-Medium"/>
            </a:endParaRPr>
          </a:p>
        </p:txBody>
      </p:sp>
      <p:sp>
        <p:nvSpPr>
          <p:cNvPr id="2" name="TextBox 1"/>
          <p:cNvSpPr txBox="1"/>
          <p:nvPr/>
        </p:nvSpPr>
        <p:spPr>
          <a:xfrm>
            <a:off x="1653815" y="6136424"/>
            <a:ext cx="9911121" cy="141573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03" tIns="45703" rIns="45703" bIns="45703" numCol="1" spcCol="38085" rtlCol="0" anchor="t">
            <a:spAutoFit/>
          </a:bodyPr>
          <a:lstStyle/>
          <a:p>
            <a:r>
              <a:rPr lang="en-US" sz="4300" b="1">
                <a:solidFill>
                  <a:srgbClr val="128D84"/>
                </a:solidFill>
                <a:latin typeface="Arial"/>
                <a:cs typeface="Arial"/>
              </a:rPr>
              <a:t>Diálogo de Alto Nivel de</a:t>
            </a:r>
          </a:p>
          <a:p>
            <a:r>
              <a:rPr lang="en-US" sz="4300" b="1">
                <a:solidFill>
                  <a:srgbClr val="128D84"/>
                </a:solidFill>
                <a:latin typeface="Arial"/>
                <a:cs typeface="Arial"/>
              </a:rPr>
              <a:t>Ciudades Sostenibles</a:t>
            </a:r>
          </a:p>
        </p:txBody>
      </p:sp>
      <p:sp>
        <p:nvSpPr>
          <p:cNvPr id="10" name="TextBox 9"/>
          <p:cNvSpPr txBox="1"/>
          <p:nvPr/>
        </p:nvSpPr>
        <p:spPr>
          <a:xfrm>
            <a:off x="2590467" y="8305793"/>
            <a:ext cx="7682795" cy="9232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03" tIns="45703" rIns="45703" bIns="45703" numCol="1" spcCol="38085" rtlCol="0" anchor="t">
            <a:spAutoFit/>
          </a:bodyPr>
          <a:lstStyle/>
          <a:p>
            <a:r>
              <a:rPr lang="x-none" sz="2700" b="1">
                <a:solidFill>
                  <a:srgbClr val="128D84"/>
                </a:solidFill>
                <a:latin typeface="Arial"/>
                <a:cs typeface="Arial"/>
              </a:rPr>
              <a:t>Bruna Cerqueira</a:t>
            </a:r>
            <a:endParaRPr lang="en-US" sz="2700" b="1" dirty="0">
              <a:solidFill>
                <a:srgbClr val="128D84"/>
              </a:solidFill>
              <a:latin typeface="Arial"/>
              <a:cs typeface="Arial"/>
            </a:endParaRPr>
          </a:p>
          <a:p>
            <a:r>
              <a:rPr lang="en-US" sz="2700" b="1" dirty="0" err="1">
                <a:solidFill>
                  <a:srgbClr val="128D84"/>
                </a:solidFill>
                <a:latin typeface="Arial"/>
                <a:cs typeface="Arial"/>
              </a:rPr>
              <a:t>Gerente</a:t>
            </a:r>
            <a:r>
              <a:rPr lang="en-US" sz="2700" b="1" dirty="0">
                <a:solidFill>
                  <a:srgbClr val="128D84"/>
                </a:solidFill>
                <a:latin typeface="Arial"/>
                <a:cs typeface="Arial"/>
              </a:rPr>
              <a:t> </a:t>
            </a:r>
            <a:r>
              <a:rPr lang="en-US" sz="2700" b="1" dirty="0" smtClean="0">
                <a:solidFill>
                  <a:srgbClr val="128D84"/>
                </a:solidFill>
                <a:latin typeface="Arial"/>
                <a:cs typeface="Arial"/>
              </a:rPr>
              <a:t>de </a:t>
            </a:r>
            <a:r>
              <a:rPr lang="en-US" sz="2700" b="1" dirty="0" err="1" smtClean="0">
                <a:solidFill>
                  <a:srgbClr val="128D84"/>
                </a:solidFill>
                <a:latin typeface="Arial"/>
                <a:cs typeface="Arial"/>
              </a:rPr>
              <a:t>Relaciones</a:t>
            </a:r>
            <a:r>
              <a:rPr lang="en-US" sz="2700" b="1" dirty="0" smtClean="0">
                <a:solidFill>
                  <a:srgbClr val="128D84"/>
                </a:solidFill>
                <a:latin typeface="Arial"/>
                <a:cs typeface="Arial"/>
              </a:rPr>
              <a:t> </a:t>
            </a:r>
            <a:r>
              <a:rPr lang="en-US" sz="2700" b="1" dirty="0" err="1" smtClean="0">
                <a:solidFill>
                  <a:srgbClr val="128D84"/>
                </a:solidFill>
                <a:latin typeface="Arial"/>
                <a:cs typeface="Arial"/>
              </a:rPr>
              <a:t>Institucionales</a:t>
            </a:r>
            <a:endParaRPr lang="en-US" sz="2700" b="1" dirty="0">
              <a:solidFill>
                <a:srgbClr val="128D84"/>
              </a:solidFill>
              <a:latin typeface="Arial"/>
              <a:cs typeface="Arial"/>
            </a:endParaRPr>
          </a:p>
        </p:txBody>
      </p:sp>
    </p:spTree>
    <p:extLst>
      <p:ext uri="{BB962C8B-B14F-4D97-AF65-F5344CB8AC3E}">
        <p14:creationId xmlns:p14="http://schemas.microsoft.com/office/powerpoint/2010/main" val="666099004"/>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Rectangle 15"/>
          <p:cNvSpPr/>
          <p:nvPr/>
        </p:nvSpPr>
        <p:spPr>
          <a:xfrm>
            <a:off x="0" y="0"/>
            <a:ext cx="13334186" cy="5104464"/>
          </a:xfrm>
          <a:prstGeom prst="rect">
            <a:avLst/>
          </a:prstGeom>
          <a:solidFill>
            <a:srgbClr val="87B938"/>
          </a:solidFill>
          <a:ln w="12700">
            <a:miter lim="400000"/>
          </a:ln>
        </p:spPr>
        <p:txBody>
          <a:bodyPr lIns="45714" tIns="45714" rIns="45714" bIns="45714" anchor="ctr"/>
          <a:lstStyle/>
          <a:p>
            <a:pPr>
              <a:defRPr>
                <a:solidFill>
                  <a:srgbClr val="FFFFFF"/>
                </a:solidFill>
              </a:defRPr>
            </a:pPr>
            <a:endParaRPr/>
          </a:p>
        </p:txBody>
      </p:sp>
      <p:pic>
        <p:nvPicPr>
          <p:cNvPr id="5" name="Picture 4" descr="Captura de Tela 2018-06-28 às 11.09.36.png"/>
          <p:cNvPicPr>
            <a:picLocks noChangeAspect="1"/>
          </p:cNvPicPr>
          <p:nvPr/>
        </p:nvPicPr>
        <p:blipFill rotWithShape="1">
          <a:blip r:embed="rId2">
            <a:extLst>
              <a:ext uri="{28A0092B-C50C-407E-A947-70E740481C1C}">
                <a14:useLocalDpi xmlns:a14="http://schemas.microsoft.com/office/drawing/2010/main" val="0"/>
              </a:ext>
            </a:extLst>
          </a:blip>
          <a:srcRect t="6137" r="3956"/>
          <a:stretch/>
        </p:blipFill>
        <p:spPr>
          <a:xfrm>
            <a:off x="275131" y="933364"/>
            <a:ext cx="3196032" cy="3092505"/>
          </a:xfrm>
          <a:prstGeom prst="rect">
            <a:avLst/>
          </a:prstGeom>
        </p:spPr>
      </p:pic>
      <p:sp>
        <p:nvSpPr>
          <p:cNvPr id="2" name="Rectangle 1"/>
          <p:cNvSpPr/>
          <p:nvPr/>
        </p:nvSpPr>
        <p:spPr>
          <a:xfrm>
            <a:off x="3878978" y="1080350"/>
            <a:ext cx="8838289" cy="3416320"/>
          </a:xfrm>
          <a:prstGeom prst="rect">
            <a:avLst/>
          </a:prstGeom>
        </p:spPr>
        <p:txBody>
          <a:bodyPr wrap="square">
            <a:spAutoFit/>
          </a:bodyPr>
          <a:lstStyle/>
          <a:p>
            <a:r>
              <a:rPr lang="en-US" sz="3600">
                <a:solidFill>
                  <a:srgbClr val="FFFFFF"/>
                </a:solidFill>
              </a:rPr>
              <a:t>Camino de desarrollo basado en la naturaleza protege y aprimora la biodiversidad y los ecosistemas urbanos, que sustentan los principales aspectos de las economías locales y el bienestar y resiliencia de nuestras comunidades</a:t>
            </a:r>
          </a:p>
        </p:txBody>
      </p:sp>
      <p:pic>
        <p:nvPicPr>
          <p:cNvPr id="4" name="Picture 3" descr="Captura de Tela 2018-11-26 às 18.35.2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529" y="6016107"/>
            <a:ext cx="5897410" cy="2246728"/>
          </a:xfrm>
          <a:prstGeom prst="rect">
            <a:avLst/>
          </a:prstGeom>
        </p:spPr>
      </p:pic>
      <p:pic>
        <p:nvPicPr>
          <p:cNvPr id="2050" name="Picture 2" descr="http://sams.iclei.org/typo3temp/pics/bf9d24fed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36535" y="5355734"/>
            <a:ext cx="4233545" cy="157026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ams.iclei.org/typo3temp/pics/5c9074a0e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04807" y="7452124"/>
            <a:ext cx="4232016" cy="1565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7786874"/>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
            <a:ext cx="13068000" cy="4679994"/>
          </a:xfrm>
          <a:prstGeom prst="rect">
            <a:avLst/>
          </a:prstGeom>
          <a:solidFill>
            <a:srgbClr val="E22930"/>
          </a:solidFill>
          <a:ln w="25400" cap="flat">
            <a:no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3600" b="0" i="0" u="none" strike="noStrike" cap="none" spc="0" normalizeH="0" baseline="0">
              <a:ln>
                <a:noFill/>
              </a:ln>
              <a:solidFill>
                <a:srgbClr val="000000"/>
              </a:solidFill>
              <a:effectLst/>
              <a:uFillTx/>
              <a:latin typeface="Calibri"/>
              <a:ea typeface="Calibri"/>
              <a:cs typeface="Calibri"/>
              <a:sym typeface="Calibri"/>
            </a:endParaRPr>
          </a:p>
        </p:txBody>
      </p:sp>
      <p:pic>
        <p:nvPicPr>
          <p:cNvPr id="6" name="Picture 5" descr="Captura de Tela 2018-06-28 às 11.09.45.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4645" y="1177189"/>
            <a:ext cx="2552575" cy="2527050"/>
          </a:xfrm>
          <a:prstGeom prst="rect">
            <a:avLst/>
          </a:prstGeom>
        </p:spPr>
      </p:pic>
      <p:pic>
        <p:nvPicPr>
          <p:cNvPr id="18" name="ICLEI_Logo_SpanRGB300dpi.gif" descr="ICLEI_Logo_SpanRGB300dpi.gif"/>
          <p:cNvPicPr>
            <a:picLocks noChangeAspect="1"/>
          </p:cNvPicPr>
          <p:nvPr/>
        </p:nvPicPr>
        <p:blipFill>
          <a:blip r:embed="rId3">
            <a:alphaModFix amt="40336"/>
            <a:extLst/>
          </a:blip>
          <a:stretch>
            <a:fillRect/>
          </a:stretch>
        </p:blipFill>
        <p:spPr>
          <a:xfrm>
            <a:off x="10867535" y="8646644"/>
            <a:ext cx="1337994" cy="742598"/>
          </a:xfrm>
          <a:prstGeom prst="rect">
            <a:avLst/>
          </a:prstGeom>
          <a:ln w="12700">
            <a:miter lim="400000"/>
          </a:ln>
        </p:spPr>
      </p:pic>
      <p:sp>
        <p:nvSpPr>
          <p:cNvPr id="9" name="Rectangle 8"/>
          <p:cNvSpPr/>
          <p:nvPr/>
        </p:nvSpPr>
        <p:spPr>
          <a:xfrm>
            <a:off x="3985058" y="657234"/>
            <a:ext cx="8546969" cy="3508653"/>
          </a:xfrm>
          <a:prstGeom prst="rect">
            <a:avLst/>
          </a:prstGeom>
        </p:spPr>
        <p:txBody>
          <a:bodyPr wrap="square">
            <a:spAutoFit/>
          </a:bodyPr>
          <a:lstStyle/>
          <a:p>
            <a:r>
              <a:rPr lang="en-US">
                <a:solidFill>
                  <a:srgbClr val="FFFFFF"/>
                </a:solidFill>
              </a:rPr>
              <a:t>El camino de desarrollo circular y los nuevos modelos de producción y consumo, construyen sociedades sustentables que usan recursos recicables, compartibles y reabastecedores para acabar con el modelo linear de producir, consumir y descartar</a:t>
            </a:r>
          </a:p>
        </p:txBody>
      </p:sp>
      <p:pic>
        <p:nvPicPr>
          <p:cNvPr id="7" name="Picture 6" descr="Captura de Tela 2018-11-26 às 12.22.2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554765"/>
            <a:ext cx="13004800" cy="2963119"/>
          </a:xfrm>
          <a:prstGeom prst="rect">
            <a:avLst/>
          </a:prstGeom>
        </p:spPr>
      </p:pic>
      <p:sp>
        <p:nvSpPr>
          <p:cNvPr id="8" name="TextBox 7"/>
          <p:cNvSpPr txBox="1"/>
          <p:nvPr/>
        </p:nvSpPr>
        <p:spPr>
          <a:xfrm>
            <a:off x="591751" y="4812088"/>
            <a:ext cx="3141380"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a:ln>
                  <a:noFill/>
                </a:ln>
                <a:solidFill>
                  <a:srgbClr val="000000"/>
                </a:solidFill>
                <a:effectLst/>
                <a:uFillTx/>
                <a:latin typeface="Calibri"/>
                <a:ea typeface="Calibri"/>
                <a:cs typeface="Calibri"/>
                <a:sym typeface="Calibri"/>
              </a:rPr>
              <a:t>Buenos Aires</a:t>
            </a:r>
          </a:p>
        </p:txBody>
      </p:sp>
    </p:spTree>
    <p:extLst>
      <p:ext uri="{BB962C8B-B14F-4D97-AF65-F5344CB8AC3E}">
        <p14:creationId xmlns:p14="http://schemas.microsoft.com/office/powerpoint/2010/main" val="3469237439"/>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
            <a:ext cx="13068000" cy="4679994"/>
          </a:xfrm>
          <a:prstGeom prst="rect">
            <a:avLst/>
          </a:prstGeom>
          <a:solidFill>
            <a:srgbClr val="E22930"/>
          </a:solidFill>
          <a:ln w="25400" cap="flat">
            <a:no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3600" b="0" i="0" u="none" strike="noStrike" cap="none" spc="0" normalizeH="0" baseline="0">
              <a:ln>
                <a:noFill/>
              </a:ln>
              <a:solidFill>
                <a:srgbClr val="000000"/>
              </a:solidFill>
              <a:effectLst/>
              <a:uFillTx/>
              <a:latin typeface="Calibri"/>
              <a:ea typeface="Calibri"/>
              <a:cs typeface="Calibri"/>
              <a:sym typeface="Calibri"/>
            </a:endParaRPr>
          </a:p>
        </p:txBody>
      </p:sp>
      <p:pic>
        <p:nvPicPr>
          <p:cNvPr id="6" name="Picture 5" descr="Captura de Tela 2018-06-28 às 11.09.45.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4645" y="1177189"/>
            <a:ext cx="2552575" cy="2527050"/>
          </a:xfrm>
          <a:prstGeom prst="rect">
            <a:avLst/>
          </a:prstGeom>
        </p:spPr>
      </p:pic>
      <p:pic>
        <p:nvPicPr>
          <p:cNvPr id="18" name="ICLEI_Logo_SpanRGB300dpi.gif" descr="ICLEI_Logo_SpanRGB300dpi.gif"/>
          <p:cNvPicPr>
            <a:picLocks noChangeAspect="1"/>
          </p:cNvPicPr>
          <p:nvPr/>
        </p:nvPicPr>
        <p:blipFill>
          <a:blip r:embed="rId3">
            <a:alphaModFix amt="40336"/>
            <a:extLst/>
          </a:blip>
          <a:stretch>
            <a:fillRect/>
          </a:stretch>
        </p:blipFill>
        <p:spPr>
          <a:xfrm>
            <a:off x="10867535" y="8646644"/>
            <a:ext cx="1337994" cy="742598"/>
          </a:xfrm>
          <a:prstGeom prst="rect">
            <a:avLst/>
          </a:prstGeom>
          <a:ln w="12700">
            <a:miter lim="400000"/>
          </a:ln>
        </p:spPr>
      </p:pic>
      <p:sp>
        <p:nvSpPr>
          <p:cNvPr id="9" name="Rectangle 8"/>
          <p:cNvSpPr/>
          <p:nvPr/>
        </p:nvSpPr>
        <p:spPr>
          <a:xfrm>
            <a:off x="3985058" y="657234"/>
            <a:ext cx="8546969" cy="3508653"/>
          </a:xfrm>
          <a:prstGeom prst="rect">
            <a:avLst/>
          </a:prstGeom>
        </p:spPr>
        <p:txBody>
          <a:bodyPr wrap="square">
            <a:spAutoFit/>
          </a:bodyPr>
          <a:lstStyle/>
          <a:p>
            <a:r>
              <a:rPr lang="en-US">
                <a:solidFill>
                  <a:srgbClr val="FFFFFF"/>
                </a:solidFill>
              </a:rPr>
              <a:t>El camino de desarrollo circular y los nuevos modelos de producción y consumo, construyen sociedades sustentables que usan recursos recicables, compartibles y reabastecedores para acabar con el modelo linear de producir, consumir y descartar</a:t>
            </a:r>
          </a:p>
        </p:txBody>
      </p:sp>
      <p:pic>
        <p:nvPicPr>
          <p:cNvPr id="7" name="Picture 6" descr="Captura de Tela 2018-11-26 às 19.02.28.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1756" y="5133565"/>
            <a:ext cx="2895600" cy="4064000"/>
          </a:xfrm>
          <a:prstGeom prst="rect">
            <a:avLst/>
          </a:prstGeom>
        </p:spPr>
      </p:pic>
      <p:pic>
        <p:nvPicPr>
          <p:cNvPr id="8" name="Picture 7" descr="Captura de Tela 2018-11-26 às 19.04.14.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77997" y="5746563"/>
            <a:ext cx="6617733" cy="2487932"/>
          </a:xfrm>
          <a:prstGeom prst="rect">
            <a:avLst/>
          </a:prstGeom>
        </p:spPr>
      </p:pic>
      <p:sp>
        <p:nvSpPr>
          <p:cNvPr id="10" name="TextBox 9"/>
          <p:cNvSpPr txBox="1"/>
          <p:nvPr/>
        </p:nvSpPr>
        <p:spPr>
          <a:xfrm>
            <a:off x="5477998" y="5012613"/>
            <a:ext cx="2656382"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a:ln>
                  <a:noFill/>
                </a:ln>
                <a:solidFill>
                  <a:srgbClr val="000000"/>
                </a:solidFill>
                <a:effectLst/>
                <a:uFillTx/>
                <a:latin typeface="Calibri"/>
                <a:ea typeface="Calibri"/>
                <a:cs typeface="Calibri"/>
                <a:sym typeface="Calibri"/>
              </a:rPr>
              <a:t>Plataforma </a:t>
            </a:r>
          </a:p>
        </p:txBody>
      </p:sp>
    </p:spTree>
    <p:extLst>
      <p:ext uri="{BB962C8B-B14F-4D97-AF65-F5344CB8AC3E}">
        <p14:creationId xmlns:p14="http://schemas.microsoft.com/office/powerpoint/2010/main" val="3491564443"/>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ptura de Tela 2018-11-26 às 12.24.5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51371"/>
            <a:ext cx="13004800" cy="5584414"/>
          </a:xfrm>
          <a:prstGeom prst="rect">
            <a:avLst/>
          </a:prstGeom>
        </p:spPr>
      </p:pic>
      <p:sp>
        <p:nvSpPr>
          <p:cNvPr id="17" name="Rectangle 16"/>
          <p:cNvSpPr/>
          <p:nvPr/>
        </p:nvSpPr>
        <p:spPr>
          <a:xfrm>
            <a:off x="0" y="4"/>
            <a:ext cx="13265884" cy="4067992"/>
          </a:xfrm>
          <a:prstGeom prst="rect">
            <a:avLst/>
          </a:prstGeom>
          <a:solidFill>
            <a:srgbClr val="7F8E8E"/>
          </a:solidFill>
          <a:ln w="25400" cap="flat">
            <a:no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3600" b="0" i="0" u="none" strike="noStrike" cap="none" spc="0" normalizeH="0" baseline="0">
              <a:ln>
                <a:noFill/>
              </a:ln>
              <a:solidFill>
                <a:srgbClr val="000000"/>
              </a:solidFill>
              <a:effectLst/>
              <a:uFillTx/>
              <a:latin typeface="Calibri"/>
              <a:ea typeface="Calibri"/>
              <a:cs typeface="Calibri"/>
              <a:sym typeface="Calibri"/>
            </a:endParaRPr>
          </a:p>
        </p:txBody>
      </p:sp>
      <p:pic>
        <p:nvPicPr>
          <p:cNvPr id="7" name="Picture 6" descr="Captura de Tela 2018-06-28 às 11.09.5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010" y="485540"/>
            <a:ext cx="2748665" cy="2748665"/>
          </a:xfrm>
          <a:prstGeom prst="rect">
            <a:avLst/>
          </a:prstGeom>
        </p:spPr>
      </p:pic>
      <p:pic>
        <p:nvPicPr>
          <p:cNvPr id="18" name="ICLEI_Logo_SpanRGB300dpi.gif" descr="ICLEI_Logo_SpanRGB300dpi.gif"/>
          <p:cNvPicPr>
            <a:picLocks noChangeAspect="1"/>
          </p:cNvPicPr>
          <p:nvPr/>
        </p:nvPicPr>
        <p:blipFill>
          <a:blip r:embed="rId4">
            <a:alphaModFix amt="40336"/>
            <a:extLst/>
          </a:blip>
          <a:stretch>
            <a:fillRect/>
          </a:stretch>
        </p:blipFill>
        <p:spPr>
          <a:xfrm>
            <a:off x="10867535" y="8354353"/>
            <a:ext cx="1337994" cy="742598"/>
          </a:xfrm>
          <a:prstGeom prst="rect">
            <a:avLst/>
          </a:prstGeom>
          <a:ln w="12700">
            <a:miter lim="400000"/>
          </a:ln>
        </p:spPr>
      </p:pic>
      <p:sp>
        <p:nvSpPr>
          <p:cNvPr id="2" name="Rectangle 1"/>
          <p:cNvSpPr/>
          <p:nvPr/>
        </p:nvSpPr>
        <p:spPr>
          <a:xfrm>
            <a:off x="3431316" y="485540"/>
            <a:ext cx="9220059" cy="3046988"/>
          </a:xfrm>
          <a:prstGeom prst="rect">
            <a:avLst/>
          </a:prstGeom>
        </p:spPr>
        <p:txBody>
          <a:bodyPr wrap="square">
            <a:spAutoFit/>
          </a:bodyPr>
          <a:lstStyle/>
          <a:p>
            <a:r>
              <a:rPr lang="en-US" sz="3200">
                <a:solidFill>
                  <a:srgbClr val="FFFFFF"/>
                </a:solidFill>
              </a:rPr>
              <a:t>El camino de desarrollo resiliente anticipa, previene, absorve y se recupera de choques y tensiones, especialmente aquellos traidos por rápidas cambios tecnológicos, ambientales, sociales y demográficas, y para mejorar las estructuras esenciales de respuestas básicas.</a:t>
            </a:r>
          </a:p>
        </p:txBody>
      </p:sp>
      <p:sp>
        <p:nvSpPr>
          <p:cNvPr id="12" name="TextBox 11"/>
          <p:cNvSpPr txBox="1"/>
          <p:nvPr/>
        </p:nvSpPr>
        <p:spPr>
          <a:xfrm>
            <a:off x="522967" y="4108050"/>
            <a:ext cx="1865940"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a:ln>
                  <a:noFill/>
                </a:ln>
                <a:solidFill>
                  <a:schemeClr val="tx1"/>
                </a:solidFill>
                <a:effectLst/>
                <a:uFillTx/>
                <a:latin typeface="Calibri"/>
                <a:ea typeface="Calibri"/>
                <a:cs typeface="Calibri"/>
                <a:sym typeface="Calibri"/>
              </a:rPr>
              <a:t>Santa Fe</a:t>
            </a:r>
          </a:p>
        </p:txBody>
      </p:sp>
    </p:spTree>
    <p:extLst>
      <p:ext uri="{BB962C8B-B14F-4D97-AF65-F5344CB8AC3E}">
        <p14:creationId xmlns:p14="http://schemas.microsoft.com/office/powerpoint/2010/main" val="3469237439"/>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4"/>
            <a:ext cx="13265884" cy="4067992"/>
          </a:xfrm>
          <a:prstGeom prst="rect">
            <a:avLst/>
          </a:prstGeom>
          <a:solidFill>
            <a:srgbClr val="7F8E8E"/>
          </a:solidFill>
          <a:ln w="25400" cap="flat">
            <a:no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3600" b="0" i="0" u="none" strike="noStrike" cap="none" spc="0" normalizeH="0" baseline="0">
              <a:ln>
                <a:noFill/>
              </a:ln>
              <a:solidFill>
                <a:srgbClr val="000000"/>
              </a:solidFill>
              <a:effectLst/>
              <a:uFillTx/>
              <a:latin typeface="Calibri"/>
              <a:ea typeface="Calibri"/>
              <a:cs typeface="Calibri"/>
              <a:sym typeface="Calibri"/>
            </a:endParaRPr>
          </a:p>
        </p:txBody>
      </p:sp>
      <p:pic>
        <p:nvPicPr>
          <p:cNvPr id="7" name="Picture 6" descr="Captura de Tela 2018-06-28 às 11.09.5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010" y="485540"/>
            <a:ext cx="2748665" cy="2748665"/>
          </a:xfrm>
          <a:prstGeom prst="rect">
            <a:avLst/>
          </a:prstGeom>
        </p:spPr>
      </p:pic>
      <p:pic>
        <p:nvPicPr>
          <p:cNvPr id="18" name="ICLEI_Logo_SpanRGB300dpi.gif" descr="ICLEI_Logo_SpanRGB300dpi.gif"/>
          <p:cNvPicPr>
            <a:picLocks noChangeAspect="1"/>
          </p:cNvPicPr>
          <p:nvPr/>
        </p:nvPicPr>
        <p:blipFill>
          <a:blip r:embed="rId3">
            <a:alphaModFix amt="40336"/>
            <a:extLst/>
          </a:blip>
          <a:stretch>
            <a:fillRect/>
          </a:stretch>
        </p:blipFill>
        <p:spPr>
          <a:xfrm>
            <a:off x="10867535" y="8354353"/>
            <a:ext cx="1337994" cy="742598"/>
          </a:xfrm>
          <a:prstGeom prst="rect">
            <a:avLst/>
          </a:prstGeom>
          <a:ln w="12700">
            <a:miter lim="400000"/>
          </a:ln>
        </p:spPr>
      </p:pic>
      <p:sp>
        <p:nvSpPr>
          <p:cNvPr id="2" name="Rectangle 1"/>
          <p:cNvSpPr/>
          <p:nvPr/>
        </p:nvSpPr>
        <p:spPr>
          <a:xfrm>
            <a:off x="3431316" y="485540"/>
            <a:ext cx="9220059" cy="3046988"/>
          </a:xfrm>
          <a:prstGeom prst="rect">
            <a:avLst/>
          </a:prstGeom>
        </p:spPr>
        <p:txBody>
          <a:bodyPr wrap="square">
            <a:spAutoFit/>
          </a:bodyPr>
          <a:lstStyle/>
          <a:p>
            <a:r>
              <a:rPr lang="en-US" sz="3200">
                <a:solidFill>
                  <a:srgbClr val="FFFFFF"/>
                </a:solidFill>
              </a:rPr>
              <a:t>El camino de desarrollo resiliente anticipa, previene, absorve y se recupera de choques y tensiones, especialmente aquellos traidos por rápidas cambios tecnológicos, ambientales, sociales y demográficas, y para mejorar las estructuras esenciales de respuestas básicas.</a:t>
            </a:r>
          </a:p>
        </p:txBody>
      </p:sp>
      <p:sp>
        <p:nvSpPr>
          <p:cNvPr id="6" name="TextBox 5"/>
          <p:cNvSpPr txBox="1"/>
          <p:nvPr/>
        </p:nvSpPr>
        <p:spPr>
          <a:xfrm>
            <a:off x="3584794" y="5317072"/>
            <a:ext cx="5626939" cy="28007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4000" b="1">
                <a:solidFill>
                  <a:srgbClr val="2F91CA"/>
                </a:solidFill>
              </a:rPr>
              <a:t>8</a:t>
            </a:r>
            <a:r>
              <a:rPr lang="en-US" sz="3200"/>
              <a:t> ciudades de la Red cuentan con un estudio de Evaluación de Riesgos y Vulnerabilidad, de las cuales </a:t>
            </a:r>
            <a:r>
              <a:rPr lang="en-US" sz="4000" b="1">
                <a:solidFill>
                  <a:srgbClr val="2F91CA"/>
                </a:solidFill>
              </a:rPr>
              <a:t>5</a:t>
            </a:r>
            <a:r>
              <a:rPr lang="en-US" sz="4000"/>
              <a:t> </a:t>
            </a:r>
            <a:r>
              <a:rPr lang="en-US" sz="3200"/>
              <a:t>fueron reportados para la plataforma Carbonn. </a:t>
            </a:r>
            <a:endParaRPr kumimoji="0" lang="en-US" sz="3200" b="0" i="0" u="none" strike="noStrike" cap="none" spc="0" normalizeH="0" baseline="0">
              <a:ln>
                <a:noFill/>
              </a:ln>
              <a:solidFill>
                <a:srgbClr val="000000"/>
              </a:solidFill>
              <a:effectLst/>
              <a:uFillTx/>
              <a:sym typeface="Calibri"/>
            </a:endParaRPr>
          </a:p>
        </p:txBody>
      </p:sp>
      <p:pic>
        <p:nvPicPr>
          <p:cNvPr id="8" name="Imagem" descr="Imagem"/>
          <p:cNvPicPr>
            <a:picLocks noChangeAspect="1"/>
          </p:cNvPicPr>
          <p:nvPr/>
        </p:nvPicPr>
        <p:blipFill>
          <a:blip r:embed="rId4">
            <a:extLst/>
          </a:blip>
          <a:stretch>
            <a:fillRect/>
          </a:stretch>
        </p:blipFill>
        <p:spPr>
          <a:xfrm>
            <a:off x="1595701" y="4641683"/>
            <a:ext cx="1434063" cy="1217777"/>
          </a:xfrm>
          <a:prstGeom prst="rect">
            <a:avLst/>
          </a:prstGeom>
          <a:ln w="12700">
            <a:miter lim="400000"/>
          </a:ln>
        </p:spPr>
      </p:pic>
    </p:spTree>
    <p:extLst>
      <p:ext uri="{BB962C8B-B14F-4D97-AF65-F5344CB8AC3E}">
        <p14:creationId xmlns:p14="http://schemas.microsoft.com/office/powerpoint/2010/main" val="1179597223"/>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Rectangle 15"/>
          <p:cNvSpPr/>
          <p:nvPr/>
        </p:nvSpPr>
        <p:spPr>
          <a:xfrm>
            <a:off x="-1" y="0"/>
            <a:ext cx="13294110" cy="4478891"/>
          </a:xfrm>
          <a:prstGeom prst="rect">
            <a:avLst/>
          </a:prstGeom>
          <a:solidFill>
            <a:srgbClr val="FADA4B"/>
          </a:solidFill>
          <a:ln w="12700">
            <a:miter lim="400000"/>
          </a:ln>
        </p:spPr>
        <p:txBody>
          <a:bodyPr lIns="45714" tIns="45714" rIns="45714" bIns="45714" anchor="ctr"/>
          <a:lstStyle/>
          <a:p>
            <a:pPr>
              <a:defRPr>
                <a:solidFill>
                  <a:srgbClr val="FFFFFF"/>
                </a:solidFill>
              </a:defRPr>
            </a:pPr>
            <a:endParaRPr/>
          </a:p>
        </p:txBody>
      </p:sp>
      <p:pic>
        <p:nvPicPr>
          <p:cNvPr id="8" name="Picture 7" descr="Captura de Tela 2018-06-28 às 11.09.59.png"/>
          <p:cNvPicPr>
            <a:picLocks noChangeAspect="1"/>
          </p:cNvPicPr>
          <p:nvPr/>
        </p:nvPicPr>
        <p:blipFill rotWithShape="1">
          <a:blip r:embed="rId2">
            <a:extLst>
              <a:ext uri="{28A0092B-C50C-407E-A947-70E740481C1C}">
                <a14:useLocalDpi xmlns:a14="http://schemas.microsoft.com/office/drawing/2010/main" val="0"/>
              </a:ext>
            </a:extLst>
          </a:blip>
          <a:srcRect t="2958" r="3256" b="3295"/>
          <a:stretch/>
        </p:blipFill>
        <p:spPr>
          <a:xfrm>
            <a:off x="1002368" y="707135"/>
            <a:ext cx="2772136" cy="2686270"/>
          </a:xfrm>
          <a:prstGeom prst="rect">
            <a:avLst/>
          </a:prstGeom>
        </p:spPr>
      </p:pic>
      <p:pic>
        <p:nvPicPr>
          <p:cNvPr id="18" name="ICLEI_Logo_SpanRGB300dpi.gif" descr="ICLEI_Logo_SpanRGB300dpi.gif"/>
          <p:cNvPicPr>
            <a:picLocks noChangeAspect="1"/>
          </p:cNvPicPr>
          <p:nvPr/>
        </p:nvPicPr>
        <p:blipFill>
          <a:blip r:embed="rId3">
            <a:alphaModFix amt="40336"/>
            <a:extLst/>
          </a:blip>
          <a:stretch>
            <a:fillRect/>
          </a:stretch>
        </p:blipFill>
        <p:spPr>
          <a:xfrm>
            <a:off x="11109885" y="8239759"/>
            <a:ext cx="1337994" cy="742598"/>
          </a:xfrm>
          <a:prstGeom prst="rect">
            <a:avLst/>
          </a:prstGeom>
          <a:ln w="12700">
            <a:miter lim="400000"/>
          </a:ln>
        </p:spPr>
      </p:pic>
      <p:sp>
        <p:nvSpPr>
          <p:cNvPr id="2" name="Rectangle 1"/>
          <p:cNvSpPr/>
          <p:nvPr/>
        </p:nvSpPr>
        <p:spPr>
          <a:xfrm>
            <a:off x="4963086" y="707135"/>
            <a:ext cx="6502400" cy="2939266"/>
          </a:xfrm>
          <a:prstGeom prst="rect">
            <a:avLst/>
          </a:prstGeom>
        </p:spPr>
        <p:txBody>
          <a:bodyPr>
            <a:spAutoFit/>
          </a:bodyPr>
          <a:lstStyle/>
          <a:p>
            <a:r>
              <a:rPr lang="en-US">
                <a:solidFill>
                  <a:srgbClr val="FFFFFF"/>
                </a:solidFill>
              </a:rPr>
              <a:t>El desarrollo equitativo y centrado en las personas construye comunidades urbanas más justas, habitables e inclusivas y atiende a la pobreza</a:t>
            </a:r>
          </a:p>
        </p:txBody>
      </p:sp>
      <p:pic>
        <p:nvPicPr>
          <p:cNvPr id="4" name="Picture 3" descr="Captura de Tela 2018-11-26 às 13.27.3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5630" y="5662645"/>
            <a:ext cx="5295900" cy="3556000"/>
          </a:xfrm>
          <a:prstGeom prst="rect">
            <a:avLst/>
          </a:prstGeom>
        </p:spPr>
      </p:pic>
      <p:sp>
        <p:nvSpPr>
          <p:cNvPr id="9" name="TextBox 8"/>
          <p:cNvSpPr txBox="1"/>
          <p:nvPr/>
        </p:nvSpPr>
        <p:spPr>
          <a:xfrm>
            <a:off x="349757" y="4818396"/>
            <a:ext cx="3141380"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a:ln>
                  <a:noFill/>
                </a:ln>
                <a:solidFill>
                  <a:srgbClr val="000000"/>
                </a:solidFill>
                <a:effectLst/>
                <a:uFillTx/>
                <a:latin typeface="Calibri"/>
                <a:ea typeface="Calibri"/>
                <a:cs typeface="Calibri"/>
                <a:sym typeface="Calibri"/>
              </a:rPr>
              <a:t>Medellín</a:t>
            </a:r>
          </a:p>
        </p:txBody>
      </p:sp>
      <p:sp>
        <p:nvSpPr>
          <p:cNvPr id="10" name="TextBox 9"/>
          <p:cNvSpPr txBox="1"/>
          <p:nvPr/>
        </p:nvSpPr>
        <p:spPr>
          <a:xfrm>
            <a:off x="7055630" y="4782870"/>
            <a:ext cx="3141380"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a:ln>
                  <a:noFill/>
                </a:ln>
                <a:solidFill>
                  <a:srgbClr val="000000"/>
                </a:solidFill>
                <a:effectLst/>
                <a:uFillTx/>
                <a:latin typeface="Calibri"/>
                <a:ea typeface="Calibri"/>
                <a:cs typeface="Calibri"/>
                <a:sym typeface="Calibri"/>
              </a:rPr>
              <a:t>Bogotá</a:t>
            </a:r>
          </a:p>
        </p:txBody>
      </p:sp>
      <p:pic>
        <p:nvPicPr>
          <p:cNvPr id="5" name="Picture 4" descr="chota-13-transforming-ourselve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9757" y="5662645"/>
            <a:ext cx="6321778" cy="3556000"/>
          </a:xfrm>
          <a:prstGeom prst="rect">
            <a:avLst/>
          </a:prstGeom>
        </p:spPr>
      </p:pic>
    </p:spTree>
    <p:extLst>
      <p:ext uri="{BB962C8B-B14F-4D97-AF65-F5344CB8AC3E}">
        <p14:creationId xmlns:p14="http://schemas.microsoft.com/office/powerpoint/2010/main" val="3469237439"/>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Rectangle 15"/>
          <p:cNvSpPr/>
          <p:nvPr/>
        </p:nvSpPr>
        <p:spPr>
          <a:xfrm>
            <a:off x="-1" y="0"/>
            <a:ext cx="13294110" cy="4478891"/>
          </a:xfrm>
          <a:prstGeom prst="rect">
            <a:avLst/>
          </a:prstGeom>
          <a:solidFill>
            <a:srgbClr val="FADA4B"/>
          </a:solidFill>
          <a:ln w="12700">
            <a:miter lim="400000"/>
          </a:ln>
        </p:spPr>
        <p:txBody>
          <a:bodyPr lIns="45714" tIns="45714" rIns="45714" bIns="45714" anchor="ctr"/>
          <a:lstStyle/>
          <a:p>
            <a:pPr>
              <a:defRPr>
                <a:solidFill>
                  <a:srgbClr val="FFFFFF"/>
                </a:solidFill>
              </a:defRPr>
            </a:pPr>
            <a:endParaRPr/>
          </a:p>
        </p:txBody>
      </p:sp>
      <p:pic>
        <p:nvPicPr>
          <p:cNvPr id="8" name="Picture 7" descr="Captura de Tela 2018-06-28 às 11.09.59.png"/>
          <p:cNvPicPr>
            <a:picLocks noChangeAspect="1"/>
          </p:cNvPicPr>
          <p:nvPr/>
        </p:nvPicPr>
        <p:blipFill rotWithShape="1">
          <a:blip r:embed="rId2">
            <a:extLst>
              <a:ext uri="{28A0092B-C50C-407E-A947-70E740481C1C}">
                <a14:useLocalDpi xmlns:a14="http://schemas.microsoft.com/office/drawing/2010/main" val="0"/>
              </a:ext>
            </a:extLst>
          </a:blip>
          <a:srcRect t="2958" r="3256" b="3295"/>
          <a:stretch/>
        </p:blipFill>
        <p:spPr>
          <a:xfrm>
            <a:off x="1002368" y="707135"/>
            <a:ext cx="2772136" cy="2686270"/>
          </a:xfrm>
          <a:prstGeom prst="rect">
            <a:avLst/>
          </a:prstGeom>
        </p:spPr>
      </p:pic>
      <p:pic>
        <p:nvPicPr>
          <p:cNvPr id="18" name="ICLEI_Logo_SpanRGB300dpi.gif" descr="ICLEI_Logo_SpanRGB300dpi.gif"/>
          <p:cNvPicPr>
            <a:picLocks noChangeAspect="1"/>
          </p:cNvPicPr>
          <p:nvPr/>
        </p:nvPicPr>
        <p:blipFill>
          <a:blip r:embed="rId3">
            <a:alphaModFix amt="40336"/>
            <a:extLst/>
          </a:blip>
          <a:stretch>
            <a:fillRect/>
          </a:stretch>
        </p:blipFill>
        <p:spPr>
          <a:xfrm>
            <a:off x="11109885" y="8239759"/>
            <a:ext cx="1337994" cy="742598"/>
          </a:xfrm>
          <a:prstGeom prst="rect">
            <a:avLst/>
          </a:prstGeom>
          <a:ln w="12700">
            <a:miter lim="400000"/>
          </a:ln>
        </p:spPr>
      </p:pic>
      <p:sp>
        <p:nvSpPr>
          <p:cNvPr id="2" name="Rectangle 1"/>
          <p:cNvSpPr/>
          <p:nvPr/>
        </p:nvSpPr>
        <p:spPr>
          <a:xfrm>
            <a:off x="4963086" y="707135"/>
            <a:ext cx="6502400" cy="2939266"/>
          </a:xfrm>
          <a:prstGeom prst="rect">
            <a:avLst/>
          </a:prstGeom>
        </p:spPr>
        <p:txBody>
          <a:bodyPr>
            <a:spAutoFit/>
          </a:bodyPr>
          <a:lstStyle/>
          <a:p>
            <a:r>
              <a:rPr lang="en-US">
                <a:solidFill>
                  <a:srgbClr val="FFFFFF"/>
                </a:solidFill>
              </a:rPr>
              <a:t>El desarrollo equitativo y centrado en las personas construye comunidades urbanas más justas, habitables e inclusivas y atiende a la pobreza</a:t>
            </a:r>
          </a:p>
        </p:txBody>
      </p:sp>
      <p:pic>
        <p:nvPicPr>
          <p:cNvPr id="3" name="Picture 2" descr="APL-04.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12373" y="5673527"/>
            <a:ext cx="4426257" cy="2194050"/>
          </a:xfrm>
          <a:prstGeom prst="rect">
            <a:avLst/>
          </a:prstGeom>
        </p:spPr>
      </p:pic>
    </p:spTree>
    <p:extLst>
      <p:ext uri="{BB962C8B-B14F-4D97-AF65-F5344CB8AC3E}">
        <p14:creationId xmlns:p14="http://schemas.microsoft.com/office/powerpoint/2010/main" val="1940512818"/>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CLEI_Logo_SpanRGB300dpi.gif" descr="ICLEI_Logo_SpanRGB300dpi.gif"/>
          <p:cNvPicPr>
            <a:picLocks noChangeAspect="1"/>
          </p:cNvPicPr>
          <p:nvPr/>
        </p:nvPicPr>
        <p:blipFill>
          <a:blip r:embed="rId2">
            <a:alphaModFix amt="40336"/>
            <a:extLst/>
          </a:blip>
          <a:stretch>
            <a:fillRect/>
          </a:stretch>
        </p:blipFill>
        <p:spPr>
          <a:xfrm>
            <a:off x="11109885" y="8239759"/>
            <a:ext cx="1337994" cy="742598"/>
          </a:xfrm>
          <a:prstGeom prst="rect">
            <a:avLst/>
          </a:prstGeom>
          <a:ln w="12700">
            <a:miter lim="400000"/>
          </a:ln>
        </p:spPr>
      </p:pic>
      <p:pic>
        <p:nvPicPr>
          <p:cNvPr id="3" name="Picture 2" descr="Captura de Tela 2018-11-26 às 17.12.1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4464"/>
            <a:ext cx="13004800" cy="8239759"/>
          </a:xfrm>
          <a:prstGeom prst="rect">
            <a:avLst/>
          </a:prstGeom>
        </p:spPr>
      </p:pic>
      <p:sp>
        <p:nvSpPr>
          <p:cNvPr id="5" name="Rectangle 4"/>
          <p:cNvSpPr/>
          <p:nvPr/>
        </p:nvSpPr>
        <p:spPr>
          <a:xfrm>
            <a:off x="1338669" y="228423"/>
            <a:ext cx="10993583" cy="1231106"/>
          </a:xfrm>
          <a:prstGeom prst="rect">
            <a:avLst/>
          </a:prstGeom>
        </p:spPr>
        <p:txBody>
          <a:bodyPr wrap="square">
            <a:spAutoFit/>
          </a:bodyPr>
          <a:lstStyle/>
          <a:p>
            <a:r>
              <a:rPr lang="en-US" b="1" dirty="0" smtClean="0">
                <a:solidFill>
                  <a:srgbClr val="18847B"/>
                </a:solidFill>
              </a:rPr>
              <a:t>El COMPROMISO Y VISIÓN ESTRATÉGICA DE  </a:t>
            </a:r>
            <a:r>
              <a:rPr lang="en-US" b="1" dirty="0">
                <a:solidFill>
                  <a:srgbClr val="18847B"/>
                </a:solidFill>
              </a:rPr>
              <a:t>MONTRÉAL </a:t>
            </a:r>
            <a:r>
              <a:rPr lang="en-US" b="1" dirty="0" smtClean="0">
                <a:solidFill>
                  <a:srgbClr val="18847B"/>
                </a:solidFill>
              </a:rPr>
              <a:t>PARA ICLEI 2018 </a:t>
            </a:r>
            <a:r>
              <a:rPr lang="en-US" b="1" dirty="0">
                <a:solidFill>
                  <a:srgbClr val="18847B"/>
                </a:solidFill>
              </a:rPr>
              <a:t>- 2024</a:t>
            </a:r>
          </a:p>
        </p:txBody>
      </p:sp>
    </p:spTree>
    <p:extLst>
      <p:ext uri="{BB962C8B-B14F-4D97-AF65-F5344CB8AC3E}">
        <p14:creationId xmlns:p14="http://schemas.microsoft.com/office/powerpoint/2010/main" val="183315087"/>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Rectangle 15"/>
          <p:cNvSpPr/>
          <p:nvPr/>
        </p:nvSpPr>
        <p:spPr>
          <a:xfrm>
            <a:off x="-1" y="358708"/>
            <a:ext cx="10444386" cy="1563267"/>
          </a:xfrm>
          <a:prstGeom prst="rect">
            <a:avLst/>
          </a:prstGeom>
          <a:solidFill>
            <a:srgbClr val="008E84"/>
          </a:solidFill>
          <a:ln w="12700">
            <a:miter lim="400000"/>
          </a:ln>
        </p:spPr>
        <p:txBody>
          <a:bodyPr lIns="45714" tIns="45714" rIns="45714" bIns="45714" anchor="ctr"/>
          <a:lstStyle/>
          <a:p>
            <a:pPr>
              <a:defRPr>
                <a:solidFill>
                  <a:srgbClr val="FFFFFF"/>
                </a:solidFill>
              </a:defRPr>
            </a:pPr>
            <a:endParaRPr/>
          </a:p>
        </p:txBody>
      </p:sp>
      <p:sp>
        <p:nvSpPr>
          <p:cNvPr id="153" name="Rectangle 2"/>
          <p:cNvSpPr txBox="1"/>
          <p:nvPr/>
        </p:nvSpPr>
        <p:spPr>
          <a:xfrm>
            <a:off x="3343452" y="558827"/>
            <a:ext cx="92321" cy="723263"/>
          </a:xfrm>
          <a:prstGeom prst="rect">
            <a:avLst/>
          </a:prstGeom>
          <a:ln w="12700">
            <a:miter lim="400000"/>
          </a:ln>
          <a:extLst>
            <a:ext uri="{C572A759-6A51-4108-AA02-DFA0A04FC94B}">
              <ma14:wrappingTextBoxFlag xmlns:ma14="http://schemas.microsoft.com/office/mac/drawingml/2011/main" xmlns="" val="1"/>
            </a:ext>
          </a:extLst>
        </p:spPr>
        <p:txBody>
          <a:bodyPr wrap="none" lIns="45714" tIns="45714" rIns="45714" bIns="45714">
            <a:spAutoFit/>
          </a:bodyPr>
          <a:lstStyle>
            <a:lvl1pPr>
              <a:defRPr sz="4100">
                <a:solidFill>
                  <a:srgbClr val="FFFFFF"/>
                </a:solidFill>
                <a:latin typeface="Apex New"/>
                <a:ea typeface="Apex New"/>
                <a:cs typeface="Apex New"/>
                <a:sym typeface="Apex New"/>
              </a:defRPr>
            </a:lvl1pPr>
          </a:lstStyle>
          <a:p>
            <a:endParaRPr>
              <a:latin typeface="ApexNew-Medium"/>
              <a:cs typeface="ApexNew-Medium"/>
            </a:endParaRPr>
          </a:p>
        </p:txBody>
      </p:sp>
      <p:sp>
        <p:nvSpPr>
          <p:cNvPr id="4" name="Rectangle 3"/>
          <p:cNvSpPr/>
          <p:nvPr/>
        </p:nvSpPr>
        <p:spPr>
          <a:xfrm>
            <a:off x="2158941" y="5228689"/>
            <a:ext cx="4250149" cy="687659"/>
          </a:xfrm>
          <a:prstGeom prst="rect">
            <a:avLst/>
          </a:prstGeom>
          <a:solidFill>
            <a:srgbClr val="FFFFFF"/>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4" tIns="45714" rIns="45714" bIns="45714" numCol="1" spcCol="38094" rtlCol="0" anchor="ctr">
            <a:spAutoFit/>
          </a:bodyPr>
          <a:lstStyle/>
          <a:p>
            <a:endParaRPr lang="en-US"/>
          </a:p>
        </p:txBody>
      </p:sp>
      <p:pic>
        <p:nvPicPr>
          <p:cNvPr id="18" name="ICLEI_Logo_SpanRGB300dpi.gif" descr="ICLEI_Logo_SpanRGB300dpi.gif"/>
          <p:cNvPicPr>
            <a:picLocks noChangeAspect="1"/>
          </p:cNvPicPr>
          <p:nvPr/>
        </p:nvPicPr>
        <p:blipFill>
          <a:blip r:embed="rId2">
            <a:alphaModFix amt="40336"/>
            <a:extLst/>
          </a:blip>
          <a:stretch>
            <a:fillRect/>
          </a:stretch>
        </p:blipFill>
        <p:spPr>
          <a:xfrm>
            <a:off x="11262269" y="8666481"/>
            <a:ext cx="1337994" cy="742598"/>
          </a:xfrm>
          <a:prstGeom prst="rect">
            <a:avLst/>
          </a:prstGeom>
          <a:ln w="12700">
            <a:miter lim="400000"/>
          </a:ln>
        </p:spPr>
      </p:pic>
      <p:sp>
        <p:nvSpPr>
          <p:cNvPr id="10" name="Rectangle 9"/>
          <p:cNvSpPr/>
          <p:nvPr/>
        </p:nvSpPr>
        <p:spPr>
          <a:xfrm>
            <a:off x="-2" y="520686"/>
            <a:ext cx="10444386" cy="1231106"/>
          </a:xfrm>
          <a:prstGeom prst="rect">
            <a:avLst/>
          </a:prstGeom>
        </p:spPr>
        <p:txBody>
          <a:bodyPr wrap="square">
            <a:spAutoFit/>
          </a:bodyPr>
          <a:lstStyle/>
          <a:p>
            <a:r>
              <a:rPr lang="en-US">
                <a:solidFill>
                  <a:schemeClr val="bg1"/>
                </a:solidFill>
              </a:rPr>
              <a:t>Experiencias de gestión integrada de las agendas de sustentabilidad</a:t>
            </a:r>
          </a:p>
        </p:txBody>
      </p:sp>
      <p:pic>
        <p:nvPicPr>
          <p:cNvPr id="16" name="Picture 15" descr="Captura de Tela 2018-11-26 às 18.01.04.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487" y="4522125"/>
            <a:ext cx="6612515" cy="3690388"/>
          </a:xfrm>
          <a:prstGeom prst="rect">
            <a:avLst/>
          </a:prstGeom>
        </p:spPr>
      </p:pic>
      <p:pic>
        <p:nvPicPr>
          <p:cNvPr id="8" name="Picture 7" descr="Captura de Tela 2018-11-26 às 18.47.58.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17797" y="2668556"/>
            <a:ext cx="4297322" cy="3382152"/>
          </a:xfrm>
          <a:prstGeom prst="rect">
            <a:avLst/>
          </a:prstGeom>
        </p:spPr>
      </p:pic>
    </p:spTree>
    <p:extLst>
      <p:ext uri="{BB962C8B-B14F-4D97-AF65-F5344CB8AC3E}">
        <p14:creationId xmlns:p14="http://schemas.microsoft.com/office/powerpoint/2010/main" val="3283723681"/>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Rectangle 15"/>
          <p:cNvSpPr/>
          <p:nvPr/>
        </p:nvSpPr>
        <p:spPr>
          <a:xfrm>
            <a:off x="-131595" y="113742"/>
            <a:ext cx="8174041" cy="986977"/>
          </a:xfrm>
          <a:prstGeom prst="rect">
            <a:avLst/>
          </a:prstGeom>
          <a:solidFill>
            <a:srgbClr val="008E84">
              <a:alpha val="92376"/>
            </a:srgbClr>
          </a:solidFill>
          <a:ln w="12700">
            <a:miter lim="400000"/>
          </a:ln>
        </p:spPr>
        <p:txBody>
          <a:bodyPr lIns="45714" tIns="45714" rIns="45714" bIns="45714" anchor="ctr"/>
          <a:lstStyle/>
          <a:p>
            <a:pPr>
              <a:defRPr>
                <a:solidFill>
                  <a:srgbClr val="FFFFFF"/>
                </a:solidFill>
              </a:defRPr>
            </a:pPr>
            <a:endParaRPr/>
          </a:p>
        </p:txBody>
      </p:sp>
      <p:sp>
        <p:nvSpPr>
          <p:cNvPr id="330" name="Principales Proyectos em curso 2018"/>
          <p:cNvSpPr txBox="1"/>
          <p:nvPr/>
        </p:nvSpPr>
        <p:spPr>
          <a:xfrm>
            <a:off x="488338" y="309500"/>
            <a:ext cx="7554107" cy="569375"/>
          </a:xfrm>
          <a:prstGeom prst="rect">
            <a:avLst/>
          </a:prstGeom>
          <a:ln w="12700">
            <a:miter lim="400000"/>
          </a:ln>
          <a:extLst>
            <a:ext uri="{C572A759-6A51-4108-AA02-DFA0A04FC94B}">
              <ma14:wrappingTextBoxFlag xmlns:ma14="http://schemas.microsoft.com/office/mac/drawingml/2011/main" xmlns="" val="1"/>
            </a:ext>
          </a:extLst>
        </p:spPr>
        <p:txBody>
          <a:bodyPr wrap="square" lIns="45714" tIns="45714" rIns="45714" bIns="45714">
            <a:spAutoFit/>
          </a:bodyPr>
          <a:lstStyle>
            <a:lvl1pPr algn="l" defTabSz="457200">
              <a:defRPr sz="3100" b="1">
                <a:solidFill>
                  <a:srgbClr val="FFFFFF"/>
                </a:solidFill>
                <a:latin typeface="Helvetica Neue"/>
                <a:ea typeface="Helvetica Neue"/>
                <a:cs typeface="Helvetica Neue"/>
                <a:sym typeface="Helvetica Neue"/>
              </a:defRPr>
            </a:lvl1pPr>
          </a:lstStyle>
          <a:p>
            <a:r>
              <a:rPr dirty="0" err="1"/>
              <a:t>Principa</a:t>
            </a:r>
            <a:r>
              <a:rPr lang="x-none"/>
              <a:t>i</a:t>
            </a:r>
            <a:r>
              <a:rPr dirty="0"/>
              <a:t>s </a:t>
            </a:r>
            <a:r>
              <a:rPr lang="pt-BR" dirty="0" err="1" smtClean="0"/>
              <a:t>Actividades</a:t>
            </a:r>
            <a:r>
              <a:rPr dirty="0" smtClean="0"/>
              <a:t> </a:t>
            </a:r>
            <a:r>
              <a:rPr lang="x-none"/>
              <a:t>en la Argentina</a:t>
            </a:r>
            <a:endParaRPr dirty="0"/>
          </a:p>
        </p:txBody>
      </p:sp>
      <p:pic>
        <p:nvPicPr>
          <p:cNvPr id="341" name="Imagem" descr="Imagem"/>
          <p:cNvPicPr>
            <a:picLocks noChangeAspect="1"/>
          </p:cNvPicPr>
          <p:nvPr/>
        </p:nvPicPr>
        <p:blipFill>
          <a:blip r:embed="rId2">
            <a:extLst/>
          </a:blip>
          <a:stretch>
            <a:fillRect/>
          </a:stretch>
        </p:blipFill>
        <p:spPr>
          <a:xfrm>
            <a:off x="1372265" y="6860153"/>
            <a:ext cx="2893126" cy="2456784"/>
          </a:xfrm>
          <a:prstGeom prst="rect">
            <a:avLst/>
          </a:prstGeom>
          <a:ln w="12700">
            <a:miter lim="400000"/>
          </a:ln>
        </p:spPr>
      </p:pic>
      <p:pic>
        <p:nvPicPr>
          <p:cNvPr id="29" name="ICLEI_Logo_SpanRGB300dpi.gif" descr="ICLEI_Logo_SpanRGB300dpi.gif"/>
          <p:cNvPicPr>
            <a:picLocks noChangeAspect="1"/>
          </p:cNvPicPr>
          <p:nvPr/>
        </p:nvPicPr>
        <p:blipFill>
          <a:blip r:embed="rId3">
            <a:alphaModFix amt="40336"/>
            <a:extLst/>
          </a:blip>
          <a:stretch>
            <a:fillRect/>
          </a:stretch>
        </p:blipFill>
        <p:spPr>
          <a:xfrm>
            <a:off x="11179611" y="8523674"/>
            <a:ext cx="1337994" cy="742598"/>
          </a:xfrm>
          <a:prstGeom prst="rect">
            <a:avLst/>
          </a:prstGeom>
          <a:ln w="12700">
            <a:miter lim="400000"/>
          </a:ln>
        </p:spPr>
      </p:pic>
      <p:pic>
        <p:nvPicPr>
          <p:cNvPr id="2" name="Picture 1" descr="EcoLogistics logo.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46212" y="6509343"/>
            <a:ext cx="6487771" cy="1722389"/>
          </a:xfrm>
          <a:prstGeom prst="rect">
            <a:avLst/>
          </a:prstGeom>
        </p:spPr>
      </p:pic>
      <p:pic>
        <p:nvPicPr>
          <p:cNvPr id="4" name="Picture 3" descr="Captura de Tela 2018-11-23 às 15.22.2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96200" y="3232249"/>
            <a:ext cx="4044388" cy="1832073"/>
          </a:xfrm>
          <a:prstGeom prst="rect">
            <a:avLst/>
          </a:prstGeom>
        </p:spPr>
      </p:pic>
      <p:pic>
        <p:nvPicPr>
          <p:cNvPr id="307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63329"/>
            <a:ext cx="8672680" cy="48875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8158678"/>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ao_bernardo_campo.gif"/>
          <p:cNvPicPr>
            <a:picLocks noChangeAspect="1"/>
          </p:cNvPicPr>
          <p:nvPr/>
        </p:nvPicPr>
        <p:blipFill rotWithShape="1">
          <a:blip r:embed="rId2">
            <a:extLst>
              <a:ext uri="{28A0092B-C50C-407E-A947-70E740481C1C}">
                <a14:useLocalDpi xmlns:a14="http://schemas.microsoft.com/office/drawing/2010/main" val="0"/>
              </a:ext>
            </a:extLst>
          </a:blip>
          <a:srcRect t="10111" b="8115"/>
          <a:stretch/>
        </p:blipFill>
        <p:spPr>
          <a:xfrm>
            <a:off x="0" y="0"/>
            <a:ext cx="13004800" cy="7709232"/>
          </a:xfrm>
          <a:prstGeom prst="rect">
            <a:avLst/>
          </a:prstGeom>
        </p:spPr>
      </p:pic>
      <p:sp>
        <p:nvSpPr>
          <p:cNvPr id="143" name="Rectangle 1"/>
          <p:cNvSpPr/>
          <p:nvPr/>
        </p:nvSpPr>
        <p:spPr>
          <a:xfrm>
            <a:off x="-235543" y="755374"/>
            <a:ext cx="12144130" cy="1431235"/>
          </a:xfrm>
          <a:prstGeom prst="rect">
            <a:avLst/>
          </a:prstGeom>
          <a:solidFill>
            <a:srgbClr val="008E84">
              <a:alpha val="84000"/>
            </a:srgbClr>
          </a:solidFill>
          <a:ln w="12700">
            <a:miter lim="400000"/>
          </a:ln>
        </p:spPr>
        <p:txBody>
          <a:bodyPr lIns="45703" tIns="45703" rIns="45703" bIns="45703" anchor="ctr"/>
          <a:lstStyle/>
          <a:p>
            <a:pPr>
              <a:defRPr>
                <a:solidFill>
                  <a:srgbClr val="FFFFFF"/>
                </a:solidFill>
              </a:defRPr>
            </a:pPr>
            <a:endParaRPr/>
          </a:p>
        </p:txBody>
      </p:sp>
      <p:sp>
        <p:nvSpPr>
          <p:cNvPr id="144" name="ICLEI – Governos Locais pela Sustentabilidade"/>
          <p:cNvSpPr txBox="1"/>
          <p:nvPr/>
        </p:nvSpPr>
        <p:spPr>
          <a:xfrm>
            <a:off x="225258" y="1081096"/>
            <a:ext cx="11851056" cy="764271"/>
          </a:xfrm>
          <a:prstGeom prst="rect">
            <a:avLst/>
          </a:prstGeom>
          <a:ln w="12700">
            <a:miter lim="400000"/>
          </a:ln>
          <a:extLst>
            <a:ext uri="{C572A759-6A51-4108-AA02-DFA0A04FC94B}">
              <ma14:wrappingTextBoxFlag xmlns:ma14="http://schemas.microsoft.com/office/mac/drawingml/2011/main" xmlns="" val="1"/>
            </a:ext>
          </a:extLst>
        </p:spPr>
        <p:txBody>
          <a:bodyPr wrap="square" lIns="50780" tIns="50780" rIns="50780" bIns="50780" anchor="ctr">
            <a:spAutoFit/>
          </a:bodyPr>
          <a:lstStyle>
            <a:lvl1pPr defTabSz="457200">
              <a:defRPr sz="4000">
                <a:solidFill>
                  <a:srgbClr val="FFFFFF"/>
                </a:solidFill>
                <a:latin typeface="Apex New"/>
                <a:ea typeface="Apex New"/>
                <a:cs typeface="Apex New"/>
                <a:sym typeface="Apex New"/>
              </a:defRPr>
            </a:lvl1pPr>
          </a:lstStyle>
          <a:p>
            <a:pPr algn="l"/>
            <a:r>
              <a:rPr sz="4300" dirty="0">
                <a:latin typeface="ApexNew-Medium"/>
                <a:cs typeface="ApexNew-Medium"/>
              </a:rPr>
              <a:t>ICLEI – </a:t>
            </a:r>
            <a:r>
              <a:rPr sz="4300" dirty="0" err="1">
                <a:latin typeface="ApexNew-Medium"/>
                <a:cs typeface="ApexNew-Medium"/>
              </a:rPr>
              <a:t>Go</a:t>
            </a:r>
            <a:r>
              <a:rPr lang="x-none" sz="4300" dirty="0" err="1">
                <a:latin typeface="ApexNew-Medium"/>
                <a:cs typeface="ApexNew-Medium"/>
              </a:rPr>
              <a:t>bi</a:t>
            </a:r>
            <a:r>
              <a:rPr sz="4300" dirty="0" err="1">
                <a:latin typeface="ApexNew-Medium"/>
                <a:cs typeface="ApexNew-Medium"/>
              </a:rPr>
              <a:t>ernos</a:t>
            </a:r>
            <a:r>
              <a:rPr sz="4300" dirty="0">
                <a:latin typeface="ApexNew-Medium"/>
                <a:cs typeface="ApexNew-Medium"/>
              </a:rPr>
              <a:t> </a:t>
            </a:r>
            <a:r>
              <a:rPr sz="4300" dirty="0" err="1">
                <a:latin typeface="ApexNew-Medium"/>
                <a:cs typeface="ApexNew-Medium"/>
              </a:rPr>
              <a:t>Loca</a:t>
            </a:r>
            <a:r>
              <a:rPr lang="x-none" sz="4300" dirty="0" err="1">
                <a:latin typeface="ApexNew-Medium"/>
                <a:cs typeface="ApexNew-Medium"/>
              </a:rPr>
              <a:t>le</a:t>
            </a:r>
            <a:r>
              <a:rPr sz="4300" dirty="0" err="1">
                <a:latin typeface="ApexNew-Medium"/>
                <a:cs typeface="ApexNew-Medium"/>
              </a:rPr>
              <a:t>s</a:t>
            </a:r>
            <a:r>
              <a:rPr sz="4300" dirty="0">
                <a:latin typeface="ApexNew-Medium"/>
                <a:cs typeface="ApexNew-Medium"/>
              </a:rPr>
              <a:t> p</a:t>
            </a:r>
            <a:r>
              <a:rPr lang="x-none" sz="4300" dirty="0">
                <a:latin typeface="ApexNew-Medium"/>
                <a:cs typeface="ApexNew-Medium"/>
              </a:rPr>
              <a:t>or </a:t>
            </a:r>
            <a:r>
              <a:rPr sz="4300" dirty="0">
                <a:latin typeface="ApexNew-Medium"/>
                <a:cs typeface="ApexNew-Medium"/>
              </a:rPr>
              <a:t>la </a:t>
            </a:r>
            <a:r>
              <a:rPr sz="4300" dirty="0" err="1">
                <a:latin typeface="ApexNew-Medium"/>
                <a:cs typeface="ApexNew-Medium"/>
              </a:rPr>
              <a:t>Sustentabilidad</a:t>
            </a:r>
            <a:endParaRPr sz="4300" dirty="0">
              <a:latin typeface="ApexNew-Medium"/>
              <a:cs typeface="ApexNew-Medium"/>
            </a:endParaRPr>
          </a:p>
        </p:txBody>
      </p:sp>
      <p:sp>
        <p:nvSpPr>
          <p:cNvPr id="145" name="O ICLEI é a principal associação mundial de governos locais dedicados ao desenvolvimento sustentável, cuja rede global conecta mais de 1.500 governos de estados e cidades de diversos portes, em mais de 100 países.…"/>
          <p:cNvSpPr txBox="1"/>
          <p:nvPr/>
        </p:nvSpPr>
        <p:spPr>
          <a:xfrm>
            <a:off x="336550" y="7927905"/>
            <a:ext cx="12331702" cy="1887656"/>
          </a:xfrm>
          <a:prstGeom prst="rect">
            <a:avLst/>
          </a:prstGeom>
          <a:ln w="12700">
            <a:miter lim="400000"/>
          </a:ln>
          <a:extLst>
            <a:ext uri="{C572A759-6A51-4108-AA02-DFA0A04FC94B}">
              <ma14:wrappingTextBoxFlag xmlns:ma14="http://schemas.microsoft.com/office/mac/drawingml/2011/main" xmlns="" val="1"/>
            </a:ext>
          </a:extLst>
        </p:spPr>
        <p:txBody>
          <a:bodyPr lIns="50780" tIns="50780" rIns="50780" bIns="50780">
            <a:spAutoFit/>
          </a:bodyPr>
          <a:lstStyle/>
          <a:p>
            <a:pPr>
              <a:spcBef>
                <a:spcPts val="4199"/>
              </a:spcBef>
              <a:defRPr sz="2200">
                <a:latin typeface="DIN Alternate"/>
                <a:ea typeface="DIN Alternate"/>
                <a:cs typeface="DIN Alternate"/>
                <a:sym typeface="DIN Alternate"/>
              </a:defRPr>
            </a:pPr>
            <a:r>
              <a:rPr sz="2900"/>
              <a:t>ICLEI </a:t>
            </a:r>
            <a:r>
              <a:rPr lang="x-none" sz="2900"/>
              <a:t>es l</a:t>
            </a:r>
            <a:r>
              <a:rPr sz="2900"/>
              <a:t>a principal</a:t>
            </a:r>
            <a:r>
              <a:rPr lang="x-none" sz="2900"/>
              <a:t> red global de más </a:t>
            </a:r>
            <a:r>
              <a:rPr sz="2900"/>
              <a:t>de 1.500 </a:t>
            </a:r>
            <a:r>
              <a:rPr lang="x-none" sz="2900"/>
              <a:t>ciudades y regiones comprometidas con la construcción de un futuro sustentable. Por medio de nuestros esfuerzos colectivos, impactamos más de 25% de la populación urbana global. </a:t>
            </a:r>
            <a:endParaRPr sz="2900"/>
          </a:p>
        </p:txBody>
      </p:sp>
    </p:spTree>
    <p:extLst>
      <p:ext uri="{BB962C8B-B14F-4D97-AF65-F5344CB8AC3E}">
        <p14:creationId xmlns:p14="http://schemas.microsoft.com/office/powerpoint/2010/main" val="2264191317"/>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Rectangle 15"/>
          <p:cNvSpPr/>
          <p:nvPr/>
        </p:nvSpPr>
        <p:spPr>
          <a:xfrm>
            <a:off x="-131595" y="113742"/>
            <a:ext cx="8174041" cy="986977"/>
          </a:xfrm>
          <a:prstGeom prst="rect">
            <a:avLst/>
          </a:prstGeom>
          <a:solidFill>
            <a:srgbClr val="008E84">
              <a:alpha val="92376"/>
            </a:srgbClr>
          </a:solidFill>
          <a:ln w="12700">
            <a:miter lim="400000"/>
          </a:ln>
        </p:spPr>
        <p:txBody>
          <a:bodyPr lIns="45714" tIns="45714" rIns="45714" bIns="45714" anchor="ctr"/>
          <a:lstStyle/>
          <a:p>
            <a:pPr>
              <a:defRPr>
                <a:solidFill>
                  <a:srgbClr val="FFFFFF"/>
                </a:solidFill>
              </a:defRPr>
            </a:pPr>
            <a:endParaRPr/>
          </a:p>
        </p:txBody>
      </p:sp>
      <p:sp>
        <p:nvSpPr>
          <p:cNvPr id="330" name="Principales Proyectos em curso 2018"/>
          <p:cNvSpPr txBox="1"/>
          <p:nvPr/>
        </p:nvSpPr>
        <p:spPr>
          <a:xfrm>
            <a:off x="488339" y="309500"/>
            <a:ext cx="7222306" cy="569375"/>
          </a:xfrm>
          <a:prstGeom prst="rect">
            <a:avLst/>
          </a:prstGeom>
          <a:ln w="12700">
            <a:miter lim="400000"/>
          </a:ln>
          <a:extLst>
            <a:ext uri="{C572A759-6A51-4108-AA02-DFA0A04FC94B}">
              <ma14:wrappingTextBoxFlag xmlns:ma14="http://schemas.microsoft.com/office/mac/drawingml/2011/main" xmlns="" val="1"/>
            </a:ext>
          </a:extLst>
        </p:spPr>
        <p:txBody>
          <a:bodyPr lIns="45714" tIns="45714" rIns="45714" bIns="45714">
            <a:spAutoFit/>
          </a:bodyPr>
          <a:lstStyle>
            <a:lvl1pPr algn="l" defTabSz="457200">
              <a:defRPr sz="3100" b="1">
                <a:solidFill>
                  <a:srgbClr val="FFFFFF"/>
                </a:solidFill>
                <a:latin typeface="Helvetica Neue"/>
                <a:ea typeface="Helvetica Neue"/>
                <a:cs typeface="Helvetica Neue"/>
                <a:sym typeface="Helvetica Neue"/>
              </a:defRPr>
            </a:lvl1pPr>
          </a:lstStyle>
          <a:p>
            <a:r>
              <a:t>Principa</a:t>
            </a:r>
            <a:r>
              <a:rPr lang="x-none"/>
              <a:t>i</a:t>
            </a:r>
            <a:r>
              <a:t>s Pro</a:t>
            </a:r>
            <a:r>
              <a:rPr lang="x-none"/>
              <a:t>yec</a:t>
            </a:r>
            <a:r>
              <a:t>tos </a:t>
            </a:r>
            <a:r>
              <a:rPr lang="x-none"/>
              <a:t>en la Argentina</a:t>
            </a:r>
            <a:endParaRPr/>
          </a:p>
        </p:txBody>
      </p:sp>
      <p:pic>
        <p:nvPicPr>
          <p:cNvPr id="29" name="ICLEI_Logo_SpanRGB300dpi.gif" descr="ICLEI_Logo_SpanRGB300dpi.gif"/>
          <p:cNvPicPr>
            <a:picLocks noChangeAspect="1"/>
          </p:cNvPicPr>
          <p:nvPr/>
        </p:nvPicPr>
        <p:blipFill>
          <a:blip r:embed="rId2">
            <a:alphaModFix amt="40336"/>
            <a:extLst/>
          </a:blip>
          <a:stretch>
            <a:fillRect/>
          </a:stretch>
        </p:blipFill>
        <p:spPr>
          <a:xfrm>
            <a:off x="11179611" y="8523674"/>
            <a:ext cx="1337994" cy="742598"/>
          </a:xfrm>
          <a:prstGeom prst="rect">
            <a:avLst/>
          </a:prstGeom>
          <a:ln w="12700">
            <a:miter lim="400000"/>
          </a:ln>
        </p:spPr>
      </p:pic>
      <p:pic>
        <p:nvPicPr>
          <p:cNvPr id="4" name="Picture 3" descr="41669270_1087492188094674_1847010592125091840_o.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29174"/>
            <a:ext cx="13004800" cy="6794500"/>
          </a:xfrm>
          <a:prstGeom prst="rect">
            <a:avLst/>
          </a:prstGeom>
        </p:spPr>
      </p:pic>
    </p:spTree>
    <p:extLst>
      <p:ext uri="{BB962C8B-B14F-4D97-AF65-F5344CB8AC3E}">
        <p14:creationId xmlns:p14="http://schemas.microsoft.com/office/powerpoint/2010/main" val="2355991906"/>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Rectangle 15"/>
          <p:cNvSpPr/>
          <p:nvPr/>
        </p:nvSpPr>
        <p:spPr>
          <a:xfrm>
            <a:off x="-131595" y="113742"/>
            <a:ext cx="8174041" cy="986977"/>
          </a:xfrm>
          <a:prstGeom prst="rect">
            <a:avLst/>
          </a:prstGeom>
          <a:solidFill>
            <a:srgbClr val="008E84">
              <a:alpha val="92376"/>
            </a:srgbClr>
          </a:solidFill>
          <a:ln w="12700">
            <a:miter lim="400000"/>
          </a:ln>
        </p:spPr>
        <p:txBody>
          <a:bodyPr lIns="45714" tIns="45714" rIns="45714" bIns="45714" anchor="ctr"/>
          <a:lstStyle/>
          <a:p>
            <a:pPr>
              <a:defRPr>
                <a:solidFill>
                  <a:srgbClr val="FFFFFF"/>
                </a:solidFill>
              </a:defRPr>
            </a:pPr>
            <a:endParaRPr/>
          </a:p>
        </p:txBody>
      </p:sp>
      <p:sp>
        <p:nvSpPr>
          <p:cNvPr id="330" name="Principales Proyectos em curso 2018"/>
          <p:cNvSpPr txBox="1"/>
          <p:nvPr/>
        </p:nvSpPr>
        <p:spPr>
          <a:xfrm>
            <a:off x="488339" y="309500"/>
            <a:ext cx="7222306" cy="569375"/>
          </a:xfrm>
          <a:prstGeom prst="rect">
            <a:avLst/>
          </a:prstGeom>
          <a:ln w="12700">
            <a:miter lim="400000"/>
          </a:ln>
          <a:extLst>
            <a:ext uri="{C572A759-6A51-4108-AA02-DFA0A04FC94B}">
              <ma14:wrappingTextBoxFlag xmlns:ma14="http://schemas.microsoft.com/office/mac/drawingml/2011/main" xmlns="" val="1"/>
            </a:ext>
          </a:extLst>
        </p:spPr>
        <p:txBody>
          <a:bodyPr lIns="45714" tIns="45714" rIns="45714" bIns="45714">
            <a:spAutoFit/>
          </a:bodyPr>
          <a:lstStyle>
            <a:lvl1pPr algn="l" defTabSz="457200">
              <a:defRPr sz="3100" b="1">
                <a:solidFill>
                  <a:srgbClr val="FFFFFF"/>
                </a:solidFill>
                <a:latin typeface="Helvetica Neue"/>
                <a:ea typeface="Helvetica Neue"/>
                <a:cs typeface="Helvetica Neue"/>
                <a:sym typeface="Helvetica Neue"/>
              </a:defRPr>
            </a:lvl1pPr>
          </a:lstStyle>
          <a:p>
            <a:r>
              <a:t>Principa</a:t>
            </a:r>
            <a:r>
              <a:rPr lang="x-none"/>
              <a:t>i</a:t>
            </a:r>
            <a:r>
              <a:t>s Pro</a:t>
            </a:r>
            <a:r>
              <a:rPr lang="x-none"/>
              <a:t>yec</a:t>
            </a:r>
            <a:r>
              <a:t>tos </a:t>
            </a:r>
            <a:r>
              <a:rPr lang="x-none"/>
              <a:t>en la Argentina</a:t>
            </a:r>
            <a:endParaRPr/>
          </a:p>
        </p:txBody>
      </p:sp>
      <p:pic>
        <p:nvPicPr>
          <p:cNvPr id="29" name="ICLEI_Logo_SpanRGB300dpi.gif" descr="ICLEI_Logo_SpanRGB300dpi.gif"/>
          <p:cNvPicPr>
            <a:picLocks noChangeAspect="1"/>
          </p:cNvPicPr>
          <p:nvPr/>
        </p:nvPicPr>
        <p:blipFill>
          <a:blip r:embed="rId2">
            <a:alphaModFix amt="40336"/>
            <a:extLst/>
          </a:blip>
          <a:stretch>
            <a:fillRect/>
          </a:stretch>
        </p:blipFill>
        <p:spPr>
          <a:xfrm>
            <a:off x="11179611" y="8523674"/>
            <a:ext cx="1337994" cy="742598"/>
          </a:xfrm>
          <a:prstGeom prst="rect">
            <a:avLst/>
          </a:prstGeom>
          <a:ln w="12700">
            <a:miter lim="400000"/>
          </a:ln>
        </p:spPr>
      </p:pic>
      <p:pic>
        <p:nvPicPr>
          <p:cNvPr id="2" name="Picture 1" descr="EcoLogistics 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339" y="1481846"/>
            <a:ext cx="5490024" cy="1457505"/>
          </a:xfrm>
          <a:prstGeom prst="rect">
            <a:avLst/>
          </a:prstGeom>
        </p:spPr>
      </p:pic>
      <p:pic>
        <p:nvPicPr>
          <p:cNvPr id="8" name="Imagem 6"/>
          <p:cNvPicPr>
            <a:picLocks noChangeAspect="1"/>
          </p:cNvPicPr>
          <p:nvPr/>
        </p:nvPicPr>
        <p:blipFill rotWithShape="1">
          <a:blip r:embed="rId4" cstate="print">
            <a:extLst>
              <a:ext uri="{28A0092B-C50C-407E-A947-70E740481C1C}">
                <a14:useLocalDpi xmlns:a14="http://schemas.microsoft.com/office/drawing/2010/main" val="0"/>
              </a:ext>
            </a:extLst>
          </a:blip>
          <a:srcRect l="22416"/>
          <a:stretch/>
        </p:blipFill>
        <p:spPr>
          <a:xfrm>
            <a:off x="8748031" y="757535"/>
            <a:ext cx="3987766" cy="2891191"/>
          </a:xfrm>
          <a:prstGeom prst="rect">
            <a:avLst/>
          </a:prstGeom>
        </p:spPr>
      </p:pic>
      <p:pic>
        <p:nvPicPr>
          <p:cNvPr id="9" name="Imagem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48031" y="3648726"/>
            <a:ext cx="3987766" cy="2806567"/>
          </a:xfrm>
          <a:prstGeom prst="rect">
            <a:avLst/>
          </a:prstGeom>
        </p:spPr>
      </p:pic>
      <p:sp>
        <p:nvSpPr>
          <p:cNvPr id="10" name="CaixaDeTexto 2"/>
          <p:cNvSpPr txBox="1"/>
          <p:nvPr/>
        </p:nvSpPr>
        <p:spPr>
          <a:xfrm>
            <a:off x="907204" y="3225569"/>
            <a:ext cx="5601811" cy="16918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142" tIns="32142" rIns="32142" bIns="32142" numCol="1" spcCol="26785" rtlCol="0" anchor="ctr">
            <a:spAutoFit/>
          </a:bodyPr>
          <a:lstStyle/>
          <a:p>
            <a:pPr algn="just">
              <a:lnSpc>
                <a:spcPts val="3200"/>
              </a:lnSpc>
              <a:spcAft>
                <a:spcPts val="1200"/>
              </a:spcAft>
              <a:buSzPct val="75000"/>
            </a:pPr>
            <a:r>
              <a:rPr lang="pt-BR" sz="2100" b="1" dirty="0">
                <a:solidFill>
                  <a:srgbClr val="62647B">
                    <a:lumMod val="75000"/>
                  </a:srgbClr>
                </a:solidFill>
                <a:latin typeface="Apex New"/>
                <a:ea typeface="Helvetica Neue Light"/>
                <a:cs typeface="Helvetica Neue Light"/>
              </a:rPr>
              <a:t>Objetivo</a:t>
            </a:r>
            <a:r>
              <a:rPr lang="x-none" sz="2100" b="1" dirty="0">
                <a:solidFill>
                  <a:srgbClr val="62647B">
                    <a:lumMod val="75000"/>
                  </a:srgbClr>
                </a:solidFill>
                <a:latin typeface="Apex New"/>
                <a:ea typeface="Helvetica Neue Light"/>
                <a:cs typeface="Helvetica Neue Light"/>
              </a:rPr>
              <a:t>: </a:t>
            </a:r>
            <a:r>
              <a:rPr lang="x-none" sz="2100" dirty="0">
                <a:solidFill>
                  <a:srgbClr val="62647B">
                    <a:lumMod val="75000"/>
                  </a:srgbClr>
                </a:solidFill>
                <a:latin typeface="Apex New"/>
                <a:ea typeface="Helvetica Neue Light"/>
                <a:cs typeface="Helvetica Neue Light"/>
              </a:rPr>
              <a:t>aumentar la eficiencia del transporte de </a:t>
            </a:r>
            <a:r>
              <a:rPr lang="x-none" sz="2100">
                <a:solidFill>
                  <a:srgbClr val="62647B">
                    <a:lumMod val="75000"/>
                  </a:srgbClr>
                </a:solidFill>
                <a:latin typeface="Apex New"/>
                <a:ea typeface="Helvetica Neue Light"/>
                <a:cs typeface="Helvetica Neue Light"/>
              </a:rPr>
              <a:t>cargas urban</a:t>
            </a:r>
            <a:r>
              <a:rPr lang="pt-BR" sz="2100" dirty="0">
                <a:solidFill>
                  <a:srgbClr val="62647B">
                    <a:lumMod val="75000"/>
                  </a:srgbClr>
                </a:solidFill>
                <a:latin typeface="Apex New"/>
                <a:ea typeface="Helvetica Neue Light"/>
                <a:cs typeface="Helvetica Neue Light"/>
              </a:rPr>
              <a:t>a</a:t>
            </a:r>
            <a:r>
              <a:rPr lang="x-none" sz="2100">
                <a:solidFill>
                  <a:srgbClr val="62647B">
                    <a:lumMod val="75000"/>
                  </a:srgbClr>
                </a:solidFill>
                <a:latin typeface="Apex New"/>
                <a:ea typeface="Helvetica Neue Light"/>
                <a:cs typeface="Helvetica Neue Light"/>
              </a:rPr>
              <a:t> </a:t>
            </a:r>
            <a:r>
              <a:rPr lang="x-none" sz="2100" dirty="0">
                <a:solidFill>
                  <a:srgbClr val="62647B">
                    <a:lumMod val="75000"/>
                  </a:srgbClr>
                </a:solidFill>
                <a:latin typeface="Apex New"/>
                <a:ea typeface="Helvetica Neue Light"/>
                <a:cs typeface="Helvetica Neue Light"/>
              </a:rPr>
              <a:t>y </a:t>
            </a:r>
            <a:r>
              <a:rPr lang="x-none" sz="2100">
                <a:solidFill>
                  <a:srgbClr val="62647B">
                    <a:lumMod val="75000"/>
                  </a:srgbClr>
                </a:solidFill>
                <a:latin typeface="Apex New"/>
                <a:ea typeface="Helvetica Neue Light"/>
                <a:cs typeface="Helvetica Neue Light"/>
              </a:rPr>
              <a:t>reducir l</a:t>
            </a:r>
            <a:r>
              <a:rPr lang="pt-BR" sz="2100" dirty="0">
                <a:solidFill>
                  <a:srgbClr val="62647B">
                    <a:lumMod val="75000"/>
                  </a:srgbClr>
                </a:solidFill>
                <a:latin typeface="Apex New"/>
                <a:ea typeface="Helvetica Neue Light"/>
                <a:cs typeface="Helvetica Neue Light"/>
              </a:rPr>
              <a:t>a</a:t>
            </a:r>
            <a:r>
              <a:rPr lang="x-none" sz="2100">
                <a:solidFill>
                  <a:srgbClr val="62647B">
                    <a:lumMod val="75000"/>
                  </a:srgbClr>
                </a:solidFill>
                <a:latin typeface="Apex New"/>
                <a:ea typeface="Helvetica Neue Light"/>
                <a:cs typeface="Helvetica Neue Light"/>
              </a:rPr>
              <a:t>s </a:t>
            </a:r>
            <a:r>
              <a:rPr lang="x-none" sz="2100" dirty="0">
                <a:solidFill>
                  <a:srgbClr val="62647B">
                    <a:lumMod val="75000"/>
                  </a:srgbClr>
                </a:solidFill>
                <a:latin typeface="Apex New"/>
                <a:ea typeface="Helvetica Neue Light"/>
                <a:cs typeface="Helvetica Neue Light"/>
              </a:rPr>
              <a:t>emisiones de Gases de </a:t>
            </a:r>
            <a:r>
              <a:rPr lang="x-none" sz="2100">
                <a:solidFill>
                  <a:srgbClr val="62647B">
                    <a:lumMod val="75000"/>
                  </a:srgbClr>
                </a:solidFill>
                <a:latin typeface="Apex New"/>
                <a:ea typeface="Helvetica Neue Light"/>
                <a:cs typeface="Helvetica Neue Light"/>
              </a:rPr>
              <a:t>Efecto Invernadero</a:t>
            </a:r>
            <a:r>
              <a:rPr lang="pt-BR" sz="2100" dirty="0">
                <a:solidFill>
                  <a:srgbClr val="62647B">
                    <a:lumMod val="75000"/>
                  </a:srgbClr>
                </a:solidFill>
                <a:latin typeface="Apex New"/>
                <a:ea typeface="Helvetica Neue Light"/>
                <a:cs typeface="Helvetica Neue Light"/>
              </a:rPr>
              <a:t> (GEI)</a:t>
            </a:r>
            <a:r>
              <a:rPr lang="x-none" sz="2100">
                <a:solidFill>
                  <a:srgbClr val="62647B">
                    <a:lumMod val="75000"/>
                  </a:srgbClr>
                </a:solidFill>
                <a:latin typeface="Apex New"/>
                <a:ea typeface="Helvetica Neue Light"/>
                <a:cs typeface="Helvetica Neue Light"/>
              </a:rPr>
              <a:t>, </a:t>
            </a:r>
            <a:r>
              <a:rPr lang="x-none" sz="2100" dirty="0">
                <a:solidFill>
                  <a:srgbClr val="62647B">
                    <a:lumMod val="75000"/>
                  </a:srgbClr>
                </a:solidFill>
                <a:latin typeface="Apex New"/>
                <a:ea typeface="Helvetica Neue Light"/>
                <a:cs typeface="Helvetica Neue Light"/>
              </a:rPr>
              <a:t>promoviendo la sustentabilidad en toda la cadena productiva.</a:t>
            </a:r>
          </a:p>
        </p:txBody>
      </p:sp>
      <p:sp>
        <p:nvSpPr>
          <p:cNvPr id="11" name="CaixaDeTexto 12"/>
          <p:cNvSpPr txBox="1"/>
          <p:nvPr/>
        </p:nvSpPr>
        <p:spPr>
          <a:xfrm>
            <a:off x="871773" y="5293254"/>
            <a:ext cx="5303152" cy="4607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142" tIns="32142" rIns="32142" bIns="32142" numCol="1" spcCol="26785" rtlCol="0" anchor="ctr">
            <a:spAutoFit/>
          </a:bodyPr>
          <a:lstStyle/>
          <a:p>
            <a:pPr algn="just">
              <a:lnSpc>
                <a:spcPts val="3200"/>
              </a:lnSpc>
              <a:spcBef>
                <a:spcPts val="2953"/>
              </a:spcBef>
              <a:spcAft>
                <a:spcPts val="1200"/>
              </a:spcAft>
              <a:buSzPct val="75000"/>
            </a:pPr>
            <a:r>
              <a:rPr lang="pt-BR" sz="2100" b="1" dirty="0" err="1">
                <a:solidFill>
                  <a:srgbClr val="62647B">
                    <a:lumMod val="75000"/>
                  </a:srgbClr>
                </a:solidFill>
                <a:latin typeface="Apex New"/>
                <a:ea typeface="Helvetica Neue Light"/>
                <a:cs typeface="Helvetica Neue Light"/>
              </a:rPr>
              <a:t>Duración</a:t>
            </a:r>
            <a:r>
              <a:rPr lang="pt-BR" sz="2100" b="1" dirty="0">
                <a:solidFill>
                  <a:srgbClr val="62647B">
                    <a:lumMod val="75000"/>
                  </a:srgbClr>
                </a:solidFill>
                <a:latin typeface="Apex New"/>
                <a:ea typeface="Helvetica Neue Light"/>
                <a:cs typeface="Helvetica Neue Light"/>
              </a:rPr>
              <a:t>: </a:t>
            </a:r>
            <a:r>
              <a:rPr lang="pt-BR" sz="2100" dirty="0">
                <a:solidFill>
                  <a:srgbClr val="62647B">
                    <a:lumMod val="75000"/>
                  </a:srgbClr>
                </a:solidFill>
                <a:latin typeface="Apex New"/>
                <a:ea typeface="Helvetica Neue Light"/>
                <a:cs typeface="Helvetica Neue Light"/>
              </a:rPr>
              <a:t>2018 - 2021</a:t>
            </a:r>
          </a:p>
        </p:txBody>
      </p:sp>
      <p:sp>
        <p:nvSpPr>
          <p:cNvPr id="12" name="CaixaDeTexto 14"/>
          <p:cNvSpPr txBox="1"/>
          <p:nvPr/>
        </p:nvSpPr>
        <p:spPr>
          <a:xfrm>
            <a:off x="4087166" y="7404117"/>
            <a:ext cx="2087759" cy="3111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142" tIns="32142" rIns="32142" bIns="32142" numCol="1" spcCol="26785" rtlCol="0" anchor="ctr">
            <a:spAutoFit/>
          </a:bodyPr>
          <a:lstStyle/>
          <a:p>
            <a:pPr>
              <a:spcBef>
                <a:spcPts val="2953"/>
              </a:spcBef>
              <a:buSzPct val="75000"/>
            </a:pPr>
            <a:r>
              <a:rPr lang="pt-BR" sz="1600" b="1" dirty="0">
                <a:solidFill>
                  <a:srgbClr val="62647B">
                    <a:lumMod val="75000"/>
                  </a:srgbClr>
                </a:solidFill>
                <a:latin typeface="Apex New"/>
                <a:ea typeface="Helvetica Neue Light"/>
                <a:cs typeface="Helvetica Neue Light"/>
              </a:rPr>
              <a:t>Implementador</a:t>
            </a:r>
            <a:endParaRPr lang="pt-BR" sz="1600" dirty="0">
              <a:solidFill>
                <a:srgbClr val="62647B">
                  <a:lumMod val="75000"/>
                </a:srgbClr>
              </a:solidFill>
              <a:latin typeface="Apex New"/>
              <a:ea typeface="Helvetica Neue Light"/>
              <a:cs typeface="Helvetica Neue Light"/>
            </a:endParaRPr>
          </a:p>
        </p:txBody>
      </p:sp>
      <p:pic>
        <p:nvPicPr>
          <p:cNvPr id="13" name="Imagem 9"/>
          <p:cNvPicPr>
            <a:picLocks noChangeAspect="1"/>
          </p:cNvPicPr>
          <p:nvPr/>
        </p:nvPicPr>
        <p:blipFill rotWithShape="1">
          <a:blip r:embed="rId6">
            <a:extLst>
              <a:ext uri="{28A0092B-C50C-407E-A947-70E740481C1C}">
                <a14:useLocalDpi xmlns:a14="http://schemas.microsoft.com/office/drawing/2010/main" val="0"/>
              </a:ext>
            </a:extLst>
          </a:blip>
          <a:srcRect t="-582" b="-1"/>
          <a:stretch/>
        </p:blipFill>
        <p:spPr>
          <a:xfrm>
            <a:off x="488339" y="7178040"/>
            <a:ext cx="3432747" cy="2088232"/>
          </a:xfrm>
          <a:prstGeom prst="rect">
            <a:avLst/>
          </a:prstGeom>
        </p:spPr>
      </p:pic>
      <p:pic>
        <p:nvPicPr>
          <p:cNvPr id="14" name="ICLEI_Logo_SpanRGB300dpi.gif" descr="ICLEI_Logo_SpanRGB300dpi.gif"/>
          <p:cNvPicPr>
            <a:picLocks noChangeAspect="1"/>
          </p:cNvPicPr>
          <p:nvPr/>
        </p:nvPicPr>
        <p:blipFill>
          <a:blip r:embed="rId2">
            <a:extLst/>
          </a:blip>
          <a:stretch>
            <a:fillRect/>
          </a:stretch>
        </p:blipFill>
        <p:spPr>
          <a:xfrm>
            <a:off x="4807836" y="7840322"/>
            <a:ext cx="2087759" cy="1158724"/>
          </a:xfrm>
          <a:prstGeom prst="rect">
            <a:avLst/>
          </a:prstGeom>
          <a:ln w="12700">
            <a:miter lim="400000"/>
          </a:ln>
        </p:spPr>
      </p:pic>
      <p:sp>
        <p:nvSpPr>
          <p:cNvPr id="15" name="CaixaDeTexto 12"/>
          <p:cNvSpPr txBox="1"/>
          <p:nvPr/>
        </p:nvSpPr>
        <p:spPr>
          <a:xfrm>
            <a:off x="8708275" y="101518"/>
            <a:ext cx="3746966" cy="4607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142" tIns="32142" rIns="32142" bIns="32142" numCol="1" spcCol="26785" rtlCol="0" anchor="ctr">
            <a:spAutoFit/>
          </a:bodyPr>
          <a:lstStyle/>
          <a:p>
            <a:pPr algn="just">
              <a:lnSpc>
                <a:spcPts val="3200"/>
              </a:lnSpc>
              <a:spcBef>
                <a:spcPts val="2953"/>
              </a:spcBef>
              <a:spcAft>
                <a:spcPts val="1200"/>
              </a:spcAft>
              <a:buSzPct val="75000"/>
            </a:pPr>
            <a:r>
              <a:rPr lang="pt-BR" sz="2100" b="1" dirty="0" err="1">
                <a:solidFill>
                  <a:srgbClr val="62647B">
                    <a:lumMod val="75000"/>
                  </a:srgbClr>
                </a:solidFill>
                <a:latin typeface="Apex New"/>
                <a:ea typeface="Helvetica Neue Light"/>
                <a:cs typeface="Helvetica Neue Light"/>
              </a:rPr>
              <a:t>CIUDADES SELECCIONADAS:</a:t>
            </a:r>
            <a:endParaRPr lang="pt-BR" sz="2100" dirty="0">
              <a:solidFill>
                <a:srgbClr val="62647B">
                  <a:lumMod val="75000"/>
                </a:srgbClr>
              </a:solidFill>
              <a:latin typeface="Apex New"/>
              <a:ea typeface="Helvetica Neue Light"/>
              <a:cs typeface="Helvetica Neue Light"/>
            </a:endParaRPr>
          </a:p>
        </p:txBody>
      </p:sp>
      <p:sp>
        <p:nvSpPr>
          <p:cNvPr id="16" name="CaixaDeTexto 12"/>
          <p:cNvSpPr txBox="1"/>
          <p:nvPr/>
        </p:nvSpPr>
        <p:spPr>
          <a:xfrm>
            <a:off x="8851003" y="3768836"/>
            <a:ext cx="1383460" cy="4607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142" tIns="32142" rIns="32142" bIns="32142" numCol="1" spcCol="26785" rtlCol="0" anchor="ctr">
            <a:spAutoFit/>
          </a:bodyPr>
          <a:lstStyle/>
          <a:p>
            <a:pPr algn="just">
              <a:lnSpc>
                <a:spcPts val="3200"/>
              </a:lnSpc>
              <a:spcBef>
                <a:spcPts val="2953"/>
              </a:spcBef>
              <a:spcAft>
                <a:spcPts val="1200"/>
              </a:spcAft>
              <a:buSzPct val="75000"/>
            </a:pPr>
            <a:r>
              <a:rPr lang="pt-BR" sz="2100" b="1" dirty="0" err="1">
                <a:solidFill>
                  <a:schemeClr val="bg1"/>
                </a:solidFill>
                <a:latin typeface="Apex New"/>
                <a:ea typeface="Helvetica Neue Light"/>
                <a:cs typeface="Helvetica Neue Light"/>
              </a:rPr>
              <a:t>Santa Fe</a:t>
            </a:r>
            <a:endParaRPr lang="pt-BR" sz="2100" dirty="0">
              <a:solidFill>
                <a:schemeClr val="bg1"/>
              </a:solidFill>
              <a:latin typeface="Apex New"/>
              <a:ea typeface="Helvetica Neue Light"/>
              <a:cs typeface="Helvetica Neue Light"/>
            </a:endParaRPr>
          </a:p>
        </p:txBody>
      </p:sp>
      <p:sp>
        <p:nvSpPr>
          <p:cNvPr id="17" name="CaixaDeTexto 12"/>
          <p:cNvSpPr txBox="1"/>
          <p:nvPr/>
        </p:nvSpPr>
        <p:spPr>
          <a:xfrm>
            <a:off x="8859319" y="2995195"/>
            <a:ext cx="1383460" cy="4607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142" tIns="32142" rIns="32142" bIns="32142" numCol="1" spcCol="26785" rtlCol="0" anchor="ctr">
            <a:spAutoFit/>
          </a:bodyPr>
          <a:lstStyle/>
          <a:p>
            <a:pPr algn="just">
              <a:lnSpc>
                <a:spcPts val="3200"/>
              </a:lnSpc>
              <a:spcBef>
                <a:spcPts val="2953"/>
              </a:spcBef>
              <a:spcAft>
                <a:spcPts val="1200"/>
              </a:spcAft>
              <a:buSzPct val="75000"/>
            </a:pPr>
            <a:r>
              <a:rPr lang="pt-BR" sz="2100" b="1" dirty="0" err="1">
                <a:solidFill>
                  <a:srgbClr val="FFFFFF"/>
                </a:solidFill>
                <a:latin typeface="Apex New"/>
                <a:ea typeface="Helvetica Neue Light"/>
                <a:cs typeface="Helvetica Neue Light"/>
              </a:rPr>
              <a:t>Rosario</a:t>
            </a:r>
            <a:endParaRPr lang="pt-BR" sz="2100" dirty="0">
              <a:solidFill>
                <a:srgbClr val="FFFFFF"/>
              </a:solidFill>
              <a:latin typeface="Apex New"/>
              <a:ea typeface="Helvetica Neue Light"/>
              <a:cs typeface="Helvetica Neue Light"/>
            </a:endParaRPr>
          </a:p>
        </p:txBody>
      </p:sp>
      <p:pic>
        <p:nvPicPr>
          <p:cNvPr id="3" name="Picture 2" descr="Buenos_Aires,_La_Plaza_de_la_República_y_Obelisco_de_Buenos_Aires.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24995" y="6532346"/>
            <a:ext cx="3876478" cy="2716765"/>
          </a:xfrm>
          <a:prstGeom prst="rect">
            <a:avLst/>
          </a:prstGeom>
        </p:spPr>
      </p:pic>
      <p:sp>
        <p:nvSpPr>
          <p:cNvPr id="19" name="CaixaDeTexto 12"/>
          <p:cNvSpPr txBox="1"/>
          <p:nvPr/>
        </p:nvSpPr>
        <p:spPr>
          <a:xfrm>
            <a:off x="8859319" y="6431612"/>
            <a:ext cx="2124610" cy="4607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2142" tIns="32142" rIns="32142" bIns="32142" numCol="1" spcCol="26785" rtlCol="0" anchor="ctr">
            <a:spAutoFit/>
          </a:bodyPr>
          <a:lstStyle/>
          <a:p>
            <a:pPr algn="just">
              <a:lnSpc>
                <a:spcPts val="3200"/>
              </a:lnSpc>
              <a:spcBef>
                <a:spcPts val="2953"/>
              </a:spcBef>
              <a:spcAft>
                <a:spcPts val="1200"/>
              </a:spcAft>
              <a:buSzPct val="75000"/>
            </a:pPr>
            <a:r>
              <a:rPr lang="pt-BR" sz="2100" b="1" dirty="0" err="1">
                <a:solidFill>
                  <a:srgbClr val="62647B">
                    <a:lumMod val="75000"/>
                  </a:srgbClr>
                </a:solidFill>
                <a:latin typeface="Apex New"/>
                <a:ea typeface="Helvetica Neue Light"/>
                <a:cs typeface="Helvetica Neue Light"/>
              </a:rPr>
              <a:t>Buenos Aires</a:t>
            </a:r>
            <a:endParaRPr lang="pt-BR" sz="2100" dirty="0">
              <a:solidFill>
                <a:srgbClr val="62647B">
                  <a:lumMod val="75000"/>
                </a:srgbClr>
              </a:solidFill>
              <a:latin typeface="Apex New"/>
              <a:ea typeface="Helvetica Neue Light"/>
              <a:cs typeface="Helvetica Neue Light"/>
            </a:endParaRPr>
          </a:p>
        </p:txBody>
      </p:sp>
    </p:spTree>
    <p:extLst>
      <p:ext uri="{BB962C8B-B14F-4D97-AF65-F5344CB8AC3E}">
        <p14:creationId xmlns:p14="http://schemas.microsoft.com/office/powerpoint/2010/main" val="3603267036"/>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Rectangle 15"/>
          <p:cNvSpPr/>
          <p:nvPr/>
        </p:nvSpPr>
        <p:spPr>
          <a:xfrm>
            <a:off x="-131594" y="113742"/>
            <a:ext cx="7842240" cy="986977"/>
          </a:xfrm>
          <a:prstGeom prst="rect">
            <a:avLst/>
          </a:prstGeom>
          <a:solidFill>
            <a:srgbClr val="008E84">
              <a:alpha val="92376"/>
            </a:srgbClr>
          </a:solidFill>
          <a:ln w="12700">
            <a:miter lim="400000"/>
          </a:ln>
        </p:spPr>
        <p:txBody>
          <a:bodyPr lIns="45714" tIns="45714" rIns="45714" bIns="45714" anchor="ctr"/>
          <a:lstStyle/>
          <a:p>
            <a:pPr>
              <a:defRPr>
                <a:solidFill>
                  <a:srgbClr val="FFFFFF"/>
                </a:solidFill>
              </a:defRPr>
            </a:pPr>
            <a:endParaRPr/>
          </a:p>
        </p:txBody>
      </p:sp>
      <p:sp>
        <p:nvSpPr>
          <p:cNvPr id="330" name="Principales Proyectos em curso 2018"/>
          <p:cNvSpPr txBox="1"/>
          <p:nvPr/>
        </p:nvSpPr>
        <p:spPr>
          <a:xfrm>
            <a:off x="488339" y="309500"/>
            <a:ext cx="7222306" cy="569375"/>
          </a:xfrm>
          <a:prstGeom prst="rect">
            <a:avLst/>
          </a:prstGeom>
          <a:ln w="12700">
            <a:miter lim="400000"/>
          </a:ln>
          <a:extLst>
            <a:ext uri="{C572A759-6A51-4108-AA02-DFA0A04FC94B}">
              <ma14:wrappingTextBoxFlag xmlns:ma14="http://schemas.microsoft.com/office/mac/drawingml/2011/main" xmlns="" val="1"/>
            </a:ext>
          </a:extLst>
        </p:spPr>
        <p:txBody>
          <a:bodyPr lIns="45714" tIns="45714" rIns="45714" bIns="45714">
            <a:spAutoFit/>
          </a:bodyPr>
          <a:lstStyle>
            <a:lvl1pPr algn="l" defTabSz="457200">
              <a:defRPr sz="3100" b="1">
                <a:solidFill>
                  <a:srgbClr val="FFFFFF"/>
                </a:solidFill>
                <a:latin typeface="Helvetica Neue"/>
                <a:ea typeface="Helvetica Neue"/>
                <a:cs typeface="Helvetica Neue"/>
                <a:sym typeface="Helvetica Neue"/>
              </a:defRPr>
            </a:lvl1pPr>
          </a:lstStyle>
          <a:p>
            <a:r>
              <a:t>Principa</a:t>
            </a:r>
            <a:r>
              <a:rPr lang="x-none"/>
              <a:t>i</a:t>
            </a:r>
            <a:r>
              <a:t>s Pro</a:t>
            </a:r>
            <a:r>
              <a:rPr lang="x-none"/>
              <a:t>yec</a:t>
            </a:r>
            <a:r>
              <a:t>tos </a:t>
            </a:r>
            <a:r>
              <a:rPr lang="x-none"/>
              <a:t>en la Argentina</a:t>
            </a:r>
            <a:endParaRPr/>
          </a:p>
        </p:txBody>
      </p:sp>
      <p:pic>
        <p:nvPicPr>
          <p:cNvPr id="29" name="ICLEI_Logo_SpanRGB300dpi.gif" descr="ICLEI_Logo_SpanRGB300dpi.gif"/>
          <p:cNvPicPr>
            <a:picLocks noChangeAspect="1"/>
          </p:cNvPicPr>
          <p:nvPr/>
        </p:nvPicPr>
        <p:blipFill>
          <a:blip r:embed="rId2">
            <a:alphaModFix amt="40336"/>
            <a:extLst/>
          </a:blip>
          <a:stretch>
            <a:fillRect/>
          </a:stretch>
        </p:blipFill>
        <p:spPr>
          <a:xfrm>
            <a:off x="11179611" y="8523674"/>
            <a:ext cx="1337994" cy="742598"/>
          </a:xfrm>
          <a:prstGeom prst="rect">
            <a:avLst/>
          </a:prstGeom>
          <a:ln w="12700">
            <a:miter lim="400000"/>
          </a:ln>
        </p:spPr>
      </p:pic>
      <p:pic>
        <p:nvPicPr>
          <p:cNvPr id="18" name="Picture 17" descr="Captura de Tela 2018-11-23 às 15.22.2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9437" y="113742"/>
            <a:ext cx="4044388" cy="1832073"/>
          </a:xfrm>
          <a:prstGeom prst="rect">
            <a:avLst/>
          </a:prstGeom>
        </p:spPr>
      </p:pic>
      <p:sp>
        <p:nvSpPr>
          <p:cNvPr id="4" name="Rectangle 3"/>
          <p:cNvSpPr/>
          <p:nvPr/>
        </p:nvSpPr>
        <p:spPr>
          <a:xfrm>
            <a:off x="1012740" y="2308833"/>
            <a:ext cx="9998164" cy="2246769"/>
          </a:xfrm>
          <a:prstGeom prst="rect">
            <a:avLst/>
          </a:prstGeom>
        </p:spPr>
        <p:txBody>
          <a:bodyPr wrap="square">
            <a:spAutoFit/>
          </a:bodyPr>
          <a:lstStyle/>
          <a:p>
            <a:pPr algn="l"/>
            <a:r>
              <a:rPr lang="en-US" sz="2800"/>
              <a:t>Global 100% RE es la primera iniciativa global que aboga por un 100% de energía renovable. Esta plataforma única se basa en proyectos que ya se están llevando a cabo a nivel nacional, regional y local y dirige el discurso global sobre las energías renovables hacia el 100% de energía renovable como la nueva normalidad.</a:t>
            </a:r>
          </a:p>
        </p:txBody>
      </p:sp>
      <p:pic>
        <p:nvPicPr>
          <p:cNvPr id="2" name="Picture 1" descr="Captura de Tela 2018-11-26 às 18.16.01.png"/>
          <p:cNvPicPr>
            <a:picLocks noChangeAspect="1"/>
          </p:cNvPicPr>
          <p:nvPr/>
        </p:nvPicPr>
        <p:blipFill rotWithShape="1">
          <a:blip r:embed="rId4" cstate="print">
            <a:extLst>
              <a:ext uri="{28A0092B-C50C-407E-A947-70E740481C1C}">
                <a14:useLocalDpi xmlns:a14="http://schemas.microsoft.com/office/drawing/2010/main" val="0"/>
              </a:ext>
            </a:extLst>
          </a:blip>
          <a:srcRect b="16081"/>
          <a:stretch/>
        </p:blipFill>
        <p:spPr>
          <a:xfrm>
            <a:off x="725744" y="5079962"/>
            <a:ext cx="4946492" cy="3000378"/>
          </a:xfrm>
          <a:prstGeom prst="rect">
            <a:avLst/>
          </a:prstGeom>
        </p:spPr>
      </p:pic>
      <p:pic>
        <p:nvPicPr>
          <p:cNvPr id="3" name="Picture 2" descr="Captura de Tela 2018-11-26 às 18.14.2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20683" y="5079962"/>
            <a:ext cx="6696922" cy="3000378"/>
          </a:xfrm>
          <a:prstGeom prst="rect">
            <a:avLst/>
          </a:prstGeom>
        </p:spPr>
      </p:pic>
    </p:spTree>
    <p:extLst>
      <p:ext uri="{BB962C8B-B14F-4D97-AF65-F5344CB8AC3E}">
        <p14:creationId xmlns:p14="http://schemas.microsoft.com/office/powerpoint/2010/main" val="907763439"/>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 name="ICLEI América do Sul…"/>
          <p:cNvSpPr txBox="1">
            <a:spLocks noGrp="1"/>
          </p:cNvSpPr>
          <p:nvPr>
            <p:ph type="title"/>
          </p:nvPr>
        </p:nvSpPr>
        <p:spPr>
          <a:xfrm>
            <a:off x="5407213" y="7903026"/>
            <a:ext cx="4154384" cy="1422529"/>
          </a:xfrm>
          <a:prstGeom prst="rect">
            <a:avLst/>
          </a:prstGeom>
        </p:spPr>
        <p:txBody>
          <a:bodyPr>
            <a:normAutofit/>
          </a:bodyPr>
          <a:lstStyle/>
          <a:p>
            <a:pPr defTabSz="367997">
              <a:defRPr sz="2600">
                <a:solidFill>
                  <a:srgbClr val="469E97"/>
                </a:solidFill>
                <a:latin typeface="Geneva"/>
                <a:ea typeface="Geneva"/>
                <a:cs typeface="Geneva"/>
                <a:sym typeface="Geneva"/>
              </a:defRPr>
            </a:pPr>
            <a:r>
              <a:t>ICLEI América d</a:t>
            </a:r>
            <a:r>
              <a:rPr lang="x-none"/>
              <a:t>el</a:t>
            </a:r>
            <a:r>
              <a:t> Su</a:t>
            </a:r>
            <a:r>
              <a:rPr lang="x-none"/>
              <a:t>r</a:t>
            </a:r>
            <a:endParaRPr/>
          </a:p>
          <a:p>
            <a:pPr defTabSz="367997">
              <a:defRPr sz="2600">
                <a:solidFill>
                  <a:srgbClr val="469E97"/>
                </a:solidFill>
                <a:latin typeface="Geneva"/>
                <a:ea typeface="Geneva"/>
                <a:cs typeface="Geneva"/>
                <a:sym typeface="Geneva"/>
              </a:defRPr>
            </a:pPr>
            <a:r>
              <a:t>iclei-sams@iclei.org </a:t>
            </a:r>
          </a:p>
          <a:p>
            <a:pPr defTabSz="367997">
              <a:defRPr sz="2600">
                <a:solidFill>
                  <a:srgbClr val="469E97"/>
                </a:solidFill>
                <a:latin typeface="Geneva"/>
                <a:ea typeface="Geneva"/>
                <a:cs typeface="Geneva"/>
                <a:sym typeface="Geneva"/>
              </a:defRPr>
            </a:pPr>
            <a:r>
              <a:rPr lang="x-none"/>
              <a:t>Teléfono</a:t>
            </a:r>
            <a:r>
              <a:t>: (11) 5084-3082</a:t>
            </a:r>
          </a:p>
        </p:txBody>
      </p:sp>
      <p:sp>
        <p:nvSpPr>
          <p:cNvPr id="582" name="Retângulo 6"/>
          <p:cNvSpPr/>
          <p:nvPr/>
        </p:nvSpPr>
        <p:spPr>
          <a:xfrm>
            <a:off x="390837" y="3519688"/>
            <a:ext cx="12732140" cy="2160001"/>
          </a:xfrm>
          <a:prstGeom prst="rect">
            <a:avLst/>
          </a:prstGeom>
          <a:solidFill>
            <a:srgbClr val="008E84"/>
          </a:solidFill>
          <a:ln w="12700">
            <a:miter lim="400000"/>
          </a:ln>
        </p:spPr>
        <p:txBody>
          <a:bodyPr lIns="45714" tIns="45714" rIns="45714" bIns="45714" anchor="ctr"/>
          <a:lstStyle/>
          <a:p>
            <a:pPr>
              <a:defRPr>
                <a:solidFill>
                  <a:srgbClr val="FFFFFF"/>
                </a:solidFill>
              </a:defRPr>
            </a:pPr>
            <a:endParaRPr/>
          </a:p>
        </p:txBody>
      </p:sp>
      <p:sp>
        <p:nvSpPr>
          <p:cNvPr id="583" name="Retângulo 7"/>
          <p:cNvSpPr/>
          <p:nvPr/>
        </p:nvSpPr>
        <p:spPr>
          <a:xfrm>
            <a:off x="0" y="3519688"/>
            <a:ext cx="304800" cy="2160001"/>
          </a:xfrm>
          <a:prstGeom prst="rect">
            <a:avLst/>
          </a:prstGeom>
          <a:solidFill>
            <a:srgbClr val="FFE22B"/>
          </a:solidFill>
          <a:ln w="12700">
            <a:miter lim="400000"/>
          </a:ln>
        </p:spPr>
        <p:txBody>
          <a:bodyPr lIns="45714" tIns="45714" rIns="45714" bIns="45714" anchor="ctr"/>
          <a:lstStyle/>
          <a:p>
            <a:pPr>
              <a:defRPr>
                <a:solidFill>
                  <a:srgbClr val="FFFFFF"/>
                </a:solidFill>
              </a:defRPr>
            </a:pPr>
            <a:endParaRPr/>
          </a:p>
        </p:txBody>
      </p:sp>
      <p:sp>
        <p:nvSpPr>
          <p:cNvPr id="584" name="Muito Obrigada!"/>
          <p:cNvSpPr txBox="1"/>
          <p:nvPr/>
        </p:nvSpPr>
        <p:spPr>
          <a:xfrm>
            <a:off x="4893237" y="4040569"/>
            <a:ext cx="3439817" cy="1118239"/>
          </a:xfrm>
          <a:prstGeom prst="rect">
            <a:avLst/>
          </a:prstGeom>
          <a:ln w="12700">
            <a:miter lim="400000"/>
          </a:ln>
          <a:extLst>
            <a:ext uri="{C572A759-6A51-4108-AA02-DFA0A04FC94B}">
              <ma14:wrappingTextBoxFlag xmlns:ma14="http://schemas.microsoft.com/office/mac/drawingml/2011/main" xmlns="" val="1"/>
            </a:ext>
          </a:extLst>
        </p:spPr>
        <p:txBody>
          <a:bodyPr wrap="none" lIns="50792" tIns="50792" rIns="50792" bIns="50792" anchor="ctr">
            <a:spAutoFit/>
          </a:bodyPr>
          <a:lstStyle/>
          <a:p>
            <a:pPr defTabSz="457141">
              <a:defRPr sz="6600" b="1">
                <a:solidFill>
                  <a:srgbClr val="FFFFFF"/>
                </a:solidFill>
                <a:latin typeface="Helvetica Neue"/>
                <a:ea typeface="Helvetica Neue"/>
                <a:cs typeface="Helvetica Neue"/>
                <a:sym typeface="Helvetica Neue"/>
              </a:defRPr>
            </a:pPr>
            <a:r>
              <a:rPr lang="x-none"/>
              <a:t>Gracias</a:t>
            </a:r>
            <a:r>
              <a:t>!</a:t>
            </a:r>
          </a:p>
        </p:txBody>
      </p:sp>
      <p:pic>
        <p:nvPicPr>
          <p:cNvPr id="4" name="Picture 3" descr="redes.png"/>
          <p:cNvPicPr>
            <a:picLocks noChangeAspect="1"/>
          </p:cNvPicPr>
          <p:nvPr/>
        </p:nvPicPr>
        <p:blipFill rotWithShape="1">
          <a:blip r:embed="rId2" cstate="print">
            <a:extLst>
              <a:ext uri="{28A0092B-C50C-407E-A947-70E740481C1C}">
                <a14:useLocalDpi xmlns:a14="http://schemas.microsoft.com/office/drawing/2010/main" val="0"/>
              </a:ext>
            </a:extLst>
          </a:blip>
          <a:srcRect l="2151" r="73559"/>
          <a:stretch/>
        </p:blipFill>
        <p:spPr>
          <a:xfrm>
            <a:off x="522252" y="7507748"/>
            <a:ext cx="589718" cy="638704"/>
          </a:xfrm>
          <a:prstGeom prst="rect">
            <a:avLst/>
          </a:prstGeom>
        </p:spPr>
      </p:pic>
      <p:pic>
        <p:nvPicPr>
          <p:cNvPr id="10" name="Picture 9" descr="redes.png"/>
          <p:cNvPicPr>
            <a:picLocks noChangeAspect="1"/>
          </p:cNvPicPr>
          <p:nvPr/>
        </p:nvPicPr>
        <p:blipFill rotWithShape="1">
          <a:blip r:embed="rId3" cstate="print">
            <a:extLst>
              <a:ext uri="{28A0092B-C50C-407E-A947-70E740481C1C}">
                <a14:useLocalDpi xmlns:a14="http://schemas.microsoft.com/office/drawing/2010/main" val="0"/>
              </a:ext>
            </a:extLst>
          </a:blip>
          <a:srcRect l="73247" r="3409"/>
          <a:stretch/>
        </p:blipFill>
        <p:spPr>
          <a:xfrm>
            <a:off x="566228" y="8708219"/>
            <a:ext cx="543047" cy="612001"/>
          </a:xfrm>
          <a:prstGeom prst="rect">
            <a:avLst/>
          </a:prstGeom>
        </p:spPr>
      </p:pic>
      <p:pic>
        <p:nvPicPr>
          <p:cNvPr id="11" name="Picture 10" descr="redes.png"/>
          <p:cNvPicPr>
            <a:picLocks noChangeAspect="1"/>
          </p:cNvPicPr>
          <p:nvPr/>
        </p:nvPicPr>
        <p:blipFill rotWithShape="1">
          <a:blip r:embed="rId4" cstate="print">
            <a:extLst>
              <a:ext uri="{28A0092B-C50C-407E-A947-70E740481C1C}">
                <a14:useLocalDpi xmlns:a14="http://schemas.microsoft.com/office/drawing/2010/main" val="0"/>
              </a:ext>
            </a:extLst>
          </a:blip>
          <a:srcRect l="49584" r="26953"/>
          <a:stretch/>
        </p:blipFill>
        <p:spPr>
          <a:xfrm>
            <a:off x="565030" y="8116622"/>
            <a:ext cx="540000" cy="605477"/>
          </a:xfrm>
          <a:prstGeom prst="rect">
            <a:avLst/>
          </a:prstGeom>
        </p:spPr>
      </p:pic>
      <p:pic>
        <p:nvPicPr>
          <p:cNvPr id="12" name="Picture 11" descr="redes.png"/>
          <p:cNvPicPr>
            <a:picLocks noChangeAspect="1"/>
          </p:cNvPicPr>
          <p:nvPr/>
        </p:nvPicPr>
        <p:blipFill rotWithShape="1">
          <a:blip r:embed="rId5" cstate="print">
            <a:extLst>
              <a:ext uri="{28A0092B-C50C-407E-A947-70E740481C1C}">
                <a14:useLocalDpi xmlns:a14="http://schemas.microsoft.com/office/drawing/2010/main" val="0"/>
              </a:ext>
            </a:extLst>
          </a:blip>
          <a:srcRect l="26440" r="50097"/>
          <a:stretch/>
        </p:blipFill>
        <p:spPr>
          <a:xfrm>
            <a:off x="565030" y="6889751"/>
            <a:ext cx="537303" cy="602453"/>
          </a:xfrm>
          <a:prstGeom prst="rect">
            <a:avLst/>
          </a:prstGeom>
        </p:spPr>
      </p:pic>
      <p:sp>
        <p:nvSpPr>
          <p:cNvPr id="5" name="TextBox 4"/>
          <p:cNvSpPr txBox="1"/>
          <p:nvPr/>
        </p:nvSpPr>
        <p:spPr>
          <a:xfrm>
            <a:off x="1281344" y="6974640"/>
            <a:ext cx="3157215" cy="4000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4" tIns="45714" rIns="45714" bIns="45714" numCol="1" spcCol="38094" rtlCol="0" anchor="t">
            <a:spAutoFit/>
          </a:bodyPr>
          <a:lstStyle/>
          <a:p>
            <a:pPr algn="l"/>
            <a:r>
              <a:rPr lang="en-US" sz="2000">
                <a:solidFill>
                  <a:srgbClr val="128D84"/>
                </a:solidFill>
              </a:rPr>
              <a:t>@ICLEIAMERICADOSUL</a:t>
            </a:r>
          </a:p>
        </p:txBody>
      </p:sp>
      <p:sp>
        <p:nvSpPr>
          <p:cNvPr id="14" name="TextBox 13"/>
          <p:cNvSpPr txBox="1"/>
          <p:nvPr/>
        </p:nvSpPr>
        <p:spPr>
          <a:xfrm>
            <a:off x="1281346" y="7622290"/>
            <a:ext cx="1678222" cy="4000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4" tIns="45714" rIns="45714" bIns="45714" numCol="1" spcCol="38094" rtlCol="0" anchor="t">
            <a:spAutoFit/>
          </a:bodyPr>
          <a:lstStyle/>
          <a:p>
            <a:pPr algn="l"/>
            <a:r>
              <a:rPr lang="en-US" sz="2000">
                <a:solidFill>
                  <a:srgbClr val="128D84"/>
                </a:solidFill>
              </a:rPr>
              <a:t>@ICLEI_SAMS</a:t>
            </a:r>
          </a:p>
        </p:txBody>
      </p:sp>
      <p:sp>
        <p:nvSpPr>
          <p:cNvPr id="15" name="TextBox 14"/>
          <p:cNvSpPr txBox="1"/>
          <p:nvPr/>
        </p:nvSpPr>
        <p:spPr>
          <a:xfrm>
            <a:off x="1281344" y="8287970"/>
            <a:ext cx="3157215" cy="4000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4" tIns="45714" rIns="45714" bIns="45714" numCol="1" spcCol="38094" rtlCol="0" anchor="t">
            <a:spAutoFit/>
          </a:bodyPr>
          <a:lstStyle/>
          <a:p>
            <a:pPr algn="l"/>
            <a:r>
              <a:rPr lang="en-US" sz="2000">
                <a:solidFill>
                  <a:srgbClr val="128D84"/>
                </a:solidFill>
              </a:rPr>
              <a:t>HTTPS:</a:t>
            </a:r>
            <a:r>
              <a:rPr lang="mr-IN" sz="2000">
                <a:solidFill>
                  <a:srgbClr val="128D84"/>
                </a:solidFill>
              </a:rPr>
              <a:t>//GOO.GL/WS8QHP</a:t>
            </a:r>
            <a:endParaRPr lang="en-US" sz="2000">
              <a:solidFill>
                <a:srgbClr val="128D84"/>
              </a:solidFill>
            </a:endParaRPr>
          </a:p>
        </p:txBody>
      </p:sp>
      <p:sp>
        <p:nvSpPr>
          <p:cNvPr id="16" name="TextBox 15"/>
          <p:cNvSpPr txBox="1"/>
          <p:nvPr/>
        </p:nvSpPr>
        <p:spPr>
          <a:xfrm>
            <a:off x="1281347" y="8832065"/>
            <a:ext cx="1553489" cy="4000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4" tIns="45714" rIns="45714" bIns="45714" numCol="1" spcCol="38094" rtlCol="0" anchor="t">
            <a:spAutoFit/>
          </a:bodyPr>
          <a:lstStyle/>
          <a:p>
            <a:pPr algn="l"/>
            <a:r>
              <a:rPr lang="en-US" sz="2000">
                <a:solidFill>
                  <a:srgbClr val="128D84"/>
                </a:solidFill>
              </a:rPr>
              <a:t>@ICLEISAMS</a:t>
            </a:r>
          </a:p>
        </p:txBody>
      </p:sp>
      <p:cxnSp>
        <p:nvCxnSpPr>
          <p:cNvPr id="7" name="Straight Connector 6"/>
          <p:cNvCxnSpPr/>
          <p:nvPr/>
        </p:nvCxnSpPr>
        <p:spPr>
          <a:xfrm>
            <a:off x="9804792" y="8019462"/>
            <a:ext cx="0" cy="1179102"/>
          </a:xfrm>
          <a:prstGeom prst="line">
            <a:avLst/>
          </a:prstGeom>
          <a:noFill/>
          <a:ln w="25400" cap="flat">
            <a:solidFill>
              <a:srgbClr val="128D84"/>
            </a:solidFill>
            <a:prstDash val="solid"/>
            <a:round/>
          </a:ln>
          <a:effectLst>
            <a:outerShdw blurRad="38100" dist="20000" dir="5400000" rotWithShape="0">
              <a:srgbClr val="000000">
                <a:alpha val="38000"/>
              </a:srgbClr>
            </a:outerShdw>
          </a:effectLst>
          <a:sp3d/>
        </p:spPr>
        <p:style>
          <a:lnRef idx="0">
            <a:scrgbClr r="0" g="0" b="0"/>
          </a:lnRef>
          <a:fillRef idx="0">
            <a:scrgbClr r="0" g="0" b="0"/>
          </a:fillRef>
          <a:effectRef idx="0">
            <a:scrgbClr r="0" g="0" b="0"/>
          </a:effectRef>
          <a:fontRef idx="none"/>
        </p:style>
      </p:cxnSp>
      <p:pic>
        <p:nvPicPr>
          <p:cNvPr id="18" name="ICLEI_Logo_SpanRGB300dpi.gif" descr="ICLEI_Logo_SpanRGB300dpi.gif"/>
          <p:cNvPicPr>
            <a:picLocks noChangeAspect="1"/>
          </p:cNvPicPr>
          <p:nvPr/>
        </p:nvPicPr>
        <p:blipFill>
          <a:blip r:embed="rId6">
            <a:alphaModFix/>
            <a:extLst/>
          </a:blip>
          <a:stretch>
            <a:fillRect/>
          </a:stretch>
        </p:blipFill>
        <p:spPr>
          <a:xfrm>
            <a:off x="10286717" y="8059954"/>
            <a:ext cx="1975251" cy="109628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36977578086_9e10dbb718_o.jpg"/>
          <p:cNvPicPr>
            <a:picLocks noChangeAspect="1"/>
          </p:cNvPicPr>
          <p:nvPr/>
        </p:nvPicPr>
        <p:blipFill rotWithShape="1">
          <a:blip r:embed="rId2" cstate="print">
            <a:extLst>
              <a:ext uri="{28A0092B-C50C-407E-A947-70E740481C1C}">
                <a14:useLocalDpi xmlns:a14="http://schemas.microsoft.com/office/drawing/2010/main" val="0"/>
              </a:ext>
            </a:extLst>
          </a:blip>
          <a:srcRect l="5000" t="1" r="7953" b="356"/>
          <a:stretch/>
        </p:blipFill>
        <p:spPr>
          <a:xfrm>
            <a:off x="0" y="0"/>
            <a:ext cx="13004800" cy="9869409"/>
          </a:xfrm>
          <a:prstGeom prst="rect">
            <a:avLst/>
          </a:prstGeom>
        </p:spPr>
      </p:pic>
      <p:sp>
        <p:nvSpPr>
          <p:cNvPr id="180" name="Retângulo"/>
          <p:cNvSpPr/>
          <p:nvPr/>
        </p:nvSpPr>
        <p:spPr>
          <a:xfrm>
            <a:off x="0" y="-30296"/>
            <a:ext cx="13004800" cy="9783896"/>
          </a:xfrm>
          <a:prstGeom prst="rect">
            <a:avLst/>
          </a:prstGeom>
          <a:solidFill>
            <a:srgbClr val="000000">
              <a:alpha val="16000"/>
            </a:srgbClr>
          </a:solidFill>
          <a:ln w="12700">
            <a:miter lim="400000"/>
          </a:ln>
          <a:effectLst>
            <a:outerShdw blurRad="38100" dist="23000" dir="5400000" rotWithShape="0">
              <a:srgbClr val="000000">
                <a:alpha val="35000"/>
              </a:srgbClr>
            </a:outerShdw>
          </a:effectLst>
        </p:spPr>
        <p:txBody>
          <a:bodyPr lIns="45714" tIns="45714" rIns="45714" bIns="45714" anchor="ctr"/>
          <a:lstStyle/>
          <a:p>
            <a:endParaRPr/>
          </a:p>
        </p:txBody>
      </p:sp>
      <p:sp>
        <p:nvSpPr>
          <p:cNvPr id="184" name="Retângulo"/>
          <p:cNvSpPr/>
          <p:nvPr/>
        </p:nvSpPr>
        <p:spPr>
          <a:xfrm>
            <a:off x="1710198" y="4154915"/>
            <a:ext cx="9877407" cy="2250992"/>
          </a:xfrm>
          <a:prstGeom prst="rect">
            <a:avLst/>
          </a:prstGeom>
          <a:solidFill>
            <a:srgbClr val="008E84">
              <a:alpha val="66000"/>
            </a:srgbClr>
          </a:solidFill>
          <a:ln w="12700">
            <a:miter lim="400000"/>
          </a:ln>
        </p:spPr>
        <p:txBody>
          <a:bodyPr lIns="45714" tIns="45714" rIns="45714" bIns="45714" anchor="ctr"/>
          <a:lstStyle/>
          <a:p>
            <a:pPr>
              <a:defRPr>
                <a:solidFill>
                  <a:srgbClr val="FFFFFF"/>
                </a:solidFill>
              </a:defRPr>
            </a:pPr>
            <a:endParaRPr/>
          </a:p>
        </p:txBody>
      </p:sp>
      <p:sp>
        <p:nvSpPr>
          <p:cNvPr id="185" name="TextBox 11"/>
          <p:cNvSpPr txBox="1"/>
          <p:nvPr/>
        </p:nvSpPr>
        <p:spPr>
          <a:xfrm>
            <a:off x="4722653" y="2940314"/>
            <a:ext cx="3127640" cy="933573"/>
          </a:xfrm>
          <a:prstGeom prst="rect">
            <a:avLst/>
          </a:prstGeom>
          <a:ln w="12700">
            <a:miter lim="400000"/>
          </a:ln>
          <a:extLst>
            <a:ext uri="{C572A759-6A51-4108-AA02-DFA0A04FC94B}">
              <ma14:wrappingTextBoxFlag xmlns:ma14="http://schemas.microsoft.com/office/mac/drawingml/2011/main" xmlns="" val="1"/>
            </a:ext>
          </a:extLst>
        </p:spPr>
        <p:txBody>
          <a:bodyPr lIns="50792" tIns="50792" rIns="50792" bIns="50792" anchor="ctr">
            <a:spAutoFit/>
          </a:bodyPr>
          <a:lstStyle>
            <a:lvl1pPr>
              <a:defRPr sz="5400">
                <a:solidFill>
                  <a:srgbClr val="FFFFFF"/>
                </a:solidFill>
                <a:latin typeface="Apex New"/>
                <a:ea typeface="Apex New"/>
                <a:cs typeface="Apex New"/>
                <a:sym typeface="Apex New"/>
              </a:defRPr>
            </a:lvl1pPr>
          </a:lstStyle>
          <a:p>
            <a:r>
              <a:rPr lang="x-none">
                <a:latin typeface="ApexNew-Book"/>
                <a:cs typeface="ApexNew-Book"/>
              </a:rPr>
              <a:t>Misión</a:t>
            </a:r>
            <a:endParaRPr>
              <a:latin typeface="ApexNew-Book"/>
              <a:cs typeface="ApexNew-Book"/>
            </a:endParaRPr>
          </a:p>
        </p:txBody>
      </p:sp>
      <p:sp>
        <p:nvSpPr>
          <p:cNvPr id="186" name="A missão do ICLEI é construir e servir a um movimento mundial de governos locais para alcançar melhoras tangíveis na sustentabilidade global, por meio de ações cumulativas."/>
          <p:cNvSpPr txBox="1"/>
          <p:nvPr/>
        </p:nvSpPr>
        <p:spPr>
          <a:xfrm>
            <a:off x="2079891" y="4117764"/>
            <a:ext cx="9122963" cy="1755169"/>
          </a:xfrm>
          <a:prstGeom prst="rect">
            <a:avLst/>
          </a:prstGeom>
          <a:ln w="12700">
            <a:miter lim="400000"/>
          </a:ln>
          <a:extLst>
            <a:ext uri="{C572A759-6A51-4108-AA02-DFA0A04FC94B}">
              <ma14:wrappingTextBoxFlag xmlns:ma14="http://schemas.microsoft.com/office/mac/drawingml/2011/main" xmlns="" val="1"/>
            </a:ext>
          </a:extLst>
        </p:spPr>
        <p:txBody>
          <a:bodyPr wrap="square" lIns="45714" tIns="45714" rIns="45714" bIns="45714">
            <a:spAutoFit/>
          </a:bodyPr>
          <a:lstStyle>
            <a:lvl1pPr defTabSz="457200">
              <a:lnSpc>
                <a:spcPts val="4400"/>
              </a:lnSpc>
              <a:defRPr sz="2500">
                <a:solidFill>
                  <a:srgbClr val="FFFFFF"/>
                </a:solidFill>
                <a:latin typeface="Apex New"/>
                <a:ea typeface="Apex New"/>
                <a:cs typeface="Apex New"/>
                <a:sym typeface="Apex New"/>
              </a:defRPr>
            </a:lvl1pPr>
          </a:lstStyle>
          <a:p>
            <a:r>
              <a:rPr lang="x-none">
                <a:latin typeface="ApexNew-Medium"/>
                <a:cs typeface="ApexNew-Medium"/>
              </a:rPr>
              <a:t>La misión de ICLEI es construir y servir a un movimiento mundial de gobiernos locales para alcanzar mejoras tangibles en la sustentabilidad global, por medio de acciones acumulativas.</a:t>
            </a:r>
            <a:endParaRPr dirty="0">
              <a:latin typeface="ApexNew-Medium"/>
              <a:cs typeface="ApexNew-Medium"/>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4550487028_cd18a733cb_o.jpg"/>
          <p:cNvPicPr>
            <a:picLocks noChangeAspect="1"/>
          </p:cNvPicPr>
          <p:nvPr/>
        </p:nvPicPr>
        <p:blipFill rotWithShape="1">
          <a:blip r:embed="rId2" cstate="print">
            <a:extLst>
              <a:ext uri="{28A0092B-C50C-407E-A947-70E740481C1C}">
                <a14:useLocalDpi xmlns:a14="http://schemas.microsoft.com/office/drawing/2010/main" val="0"/>
              </a:ext>
            </a:extLst>
          </a:blip>
          <a:srcRect l="15579" t="21295" r="8132" b="16162"/>
          <a:stretch/>
        </p:blipFill>
        <p:spPr>
          <a:xfrm>
            <a:off x="-87418" y="2"/>
            <a:ext cx="13149955" cy="7196666"/>
          </a:xfrm>
          <a:prstGeom prst="rect">
            <a:avLst/>
          </a:prstGeom>
        </p:spPr>
      </p:pic>
      <p:sp>
        <p:nvSpPr>
          <p:cNvPr id="148" name="Rectangle 3"/>
          <p:cNvSpPr/>
          <p:nvPr/>
        </p:nvSpPr>
        <p:spPr>
          <a:xfrm>
            <a:off x="-87418" y="6466318"/>
            <a:ext cx="13149955" cy="3316151"/>
          </a:xfrm>
          <a:prstGeom prst="rect">
            <a:avLst/>
          </a:prstGeom>
          <a:solidFill>
            <a:srgbClr val="000000"/>
          </a:solidFill>
          <a:ln w="12700">
            <a:noFill/>
            <a:miter lim="400000"/>
          </a:ln>
        </p:spPr>
        <p:txBody>
          <a:bodyPr lIns="45714" tIns="45714" rIns="45714" bIns="45714" anchor="ctr"/>
          <a:lstStyle/>
          <a:p>
            <a:pPr>
              <a:defRPr>
                <a:solidFill>
                  <a:srgbClr val="FFFFFF"/>
                </a:solidFill>
              </a:defRPr>
            </a:pPr>
            <a:endParaRPr/>
          </a:p>
        </p:txBody>
      </p:sp>
      <p:sp>
        <p:nvSpPr>
          <p:cNvPr id="149" name="Ao longo de sua trajetória pioneira de mais de 25 anos, tem promovido a articulação de cidades, estados e regiões pela agenda do desenvolvimento sustentável e está presente em todas as regiões do mundo por meio de 17 Escritórios e Secretariados Regionais."/>
          <p:cNvSpPr txBox="1"/>
          <p:nvPr/>
        </p:nvSpPr>
        <p:spPr>
          <a:xfrm>
            <a:off x="163530" y="7024285"/>
            <a:ext cx="12581468" cy="2306256"/>
          </a:xfrm>
          <a:prstGeom prst="rect">
            <a:avLst/>
          </a:prstGeom>
          <a:ln w="12700">
            <a:miter lim="400000"/>
          </a:ln>
          <a:extLst>
            <a:ext uri="{C572A759-6A51-4108-AA02-DFA0A04FC94B}">
              <ma14:wrappingTextBoxFlag xmlns:ma14="http://schemas.microsoft.com/office/mac/drawingml/2011/main" xmlns="" val="1"/>
            </a:ext>
          </a:extLst>
        </p:spPr>
        <p:txBody>
          <a:bodyPr wrap="square" lIns="50792" tIns="50792" rIns="50792" bIns="50792" anchor="ctr">
            <a:spAutoFit/>
          </a:bodyPr>
          <a:lstStyle/>
          <a:p>
            <a:pPr>
              <a:lnSpc>
                <a:spcPct val="120000"/>
              </a:lnSpc>
              <a:defRPr sz="2800">
                <a:solidFill>
                  <a:srgbClr val="FFFFFF"/>
                </a:solidFill>
                <a:latin typeface="Apex New"/>
                <a:ea typeface="Apex New"/>
                <a:cs typeface="Apex New"/>
                <a:sym typeface="Apex New"/>
              </a:defRPr>
            </a:pPr>
            <a:r>
              <a:rPr lang="x-none" sz="2400"/>
              <a:t>Los Gobiernos Locales y Regionales de la Red ICLEI trabajan en conjunto con un equipo diversfificado de especialistas globales en 22 oficinas activos en 124 países. Juntos, abordamos los impactos locales de cambios globales sin precedentes, del cambio climático a la urbanización, con el objetivo de que el desarrollo urbano tenga el menor impacto posible en los sistemas globales y construya comunidades centradas en las personas y equitativas.</a:t>
            </a:r>
            <a:endParaRPr sz="2400"/>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Linha"/>
          <p:cNvSpPr/>
          <p:nvPr/>
        </p:nvSpPr>
        <p:spPr>
          <a:xfrm>
            <a:off x="2900478" y="3185643"/>
            <a:ext cx="7082035" cy="4970189"/>
          </a:xfrm>
          <a:custGeom>
            <a:avLst/>
            <a:gdLst/>
            <a:ahLst/>
            <a:cxnLst>
              <a:cxn ang="0">
                <a:pos x="wd2" y="hd2"/>
              </a:cxn>
              <a:cxn ang="5400000">
                <a:pos x="wd2" y="hd2"/>
              </a:cxn>
              <a:cxn ang="10800000">
                <a:pos x="wd2" y="hd2"/>
              </a:cxn>
              <a:cxn ang="16200000">
                <a:pos x="wd2" y="hd2"/>
              </a:cxn>
            </a:cxnLst>
            <a:rect l="0" t="0" r="r" b="b"/>
            <a:pathLst>
              <a:path w="21600" h="21600" extrusionOk="0">
                <a:moveTo>
                  <a:pt x="2085" y="0"/>
                </a:moveTo>
                <a:lnTo>
                  <a:pt x="19375" y="113"/>
                </a:lnTo>
                <a:lnTo>
                  <a:pt x="21600" y="6550"/>
                </a:lnTo>
                <a:lnTo>
                  <a:pt x="18404" y="10871"/>
                </a:lnTo>
                <a:lnTo>
                  <a:pt x="2504" y="10876"/>
                </a:lnTo>
                <a:lnTo>
                  <a:pt x="0" y="17193"/>
                </a:lnTo>
                <a:lnTo>
                  <a:pt x="2241" y="21579"/>
                </a:lnTo>
                <a:lnTo>
                  <a:pt x="19958" y="21600"/>
                </a:lnTo>
              </a:path>
            </a:pathLst>
          </a:custGeom>
          <a:ln w="25400">
            <a:solidFill>
              <a:schemeClr val="accent1"/>
            </a:solidFill>
          </a:ln>
        </p:spPr>
        <p:txBody>
          <a:bodyPr lIns="50792" tIns="50792" rIns="50792" bIns="50792"/>
          <a:lstStyle/>
          <a:p>
            <a:endParaRPr/>
          </a:p>
        </p:txBody>
      </p:sp>
      <p:sp>
        <p:nvSpPr>
          <p:cNvPr id="385" name="2016 - Nova Agenda Urbana"/>
          <p:cNvSpPr txBox="1"/>
          <p:nvPr/>
        </p:nvSpPr>
        <p:spPr>
          <a:xfrm>
            <a:off x="7726536" y="8572858"/>
            <a:ext cx="3331182" cy="441130"/>
          </a:xfrm>
          <a:prstGeom prst="rect">
            <a:avLst/>
          </a:prstGeom>
          <a:ln w="12700">
            <a:miter lim="400000"/>
          </a:ln>
          <a:extLst>
            <a:ext uri="{C572A759-6A51-4108-AA02-DFA0A04FC94B}">
              <ma14:wrappingTextBoxFlag xmlns:ma14="http://schemas.microsoft.com/office/mac/drawingml/2011/main" xmlns="" val="1"/>
            </a:ext>
          </a:extLst>
        </p:spPr>
        <p:txBody>
          <a:bodyPr wrap="square" lIns="50792" tIns="50792" rIns="50792" bIns="50792" anchor="ctr">
            <a:spAutoFit/>
          </a:bodyPr>
          <a:lstStyle>
            <a:lvl1pPr>
              <a:defRPr sz="2200">
                <a:latin typeface="Abadi MT Condensed Extra Bold"/>
                <a:ea typeface="Abadi MT Condensed Extra Bold"/>
                <a:cs typeface="Abadi MT Condensed Extra Bold"/>
                <a:sym typeface="Abadi MT Condensed Extra Bold"/>
              </a:defRPr>
            </a:lvl1pPr>
          </a:lstStyle>
          <a:p>
            <a:r>
              <a:t>2016 - N</a:t>
            </a:r>
            <a:r>
              <a:rPr lang="x-none"/>
              <a:t>uev</a:t>
            </a:r>
            <a:r>
              <a:t>a Agenda Urbana</a:t>
            </a:r>
          </a:p>
        </p:txBody>
      </p:sp>
      <p:sp>
        <p:nvSpPr>
          <p:cNvPr id="386" name="2010 - Metas de Aichi para Biodiversidade"/>
          <p:cNvSpPr txBox="1"/>
          <p:nvPr/>
        </p:nvSpPr>
        <p:spPr>
          <a:xfrm>
            <a:off x="1154018" y="1564005"/>
            <a:ext cx="3492919" cy="779684"/>
          </a:xfrm>
          <a:prstGeom prst="rect">
            <a:avLst/>
          </a:prstGeom>
          <a:ln w="12700">
            <a:miter lim="400000"/>
          </a:ln>
          <a:extLst>
            <a:ext uri="{C572A759-6A51-4108-AA02-DFA0A04FC94B}">
              <ma14:wrappingTextBoxFlag xmlns:ma14="http://schemas.microsoft.com/office/mac/drawingml/2011/main" xmlns="" val="1"/>
            </a:ext>
          </a:extLst>
        </p:spPr>
        <p:txBody>
          <a:bodyPr wrap="square" lIns="50792" tIns="50792" rIns="50792" bIns="50792" anchor="ctr">
            <a:spAutoFit/>
          </a:bodyPr>
          <a:lstStyle>
            <a:lvl1pPr>
              <a:defRPr sz="2200">
                <a:latin typeface="Abadi MT Condensed Extra Bold"/>
                <a:ea typeface="Abadi MT Condensed Extra Bold"/>
                <a:cs typeface="Abadi MT Condensed Extra Bold"/>
                <a:sym typeface="Abadi MT Condensed Extra Bold"/>
              </a:defRPr>
            </a:lvl1pPr>
          </a:lstStyle>
          <a:p>
            <a:r>
              <a:t>2010 - Metas de Aichi para Biodiversidad</a:t>
            </a:r>
          </a:p>
        </p:txBody>
      </p:sp>
      <p:sp>
        <p:nvSpPr>
          <p:cNvPr id="387" name="2015 - Marco de Sendai para Redução de Riscos e Desastres"/>
          <p:cNvSpPr txBox="1"/>
          <p:nvPr/>
        </p:nvSpPr>
        <p:spPr>
          <a:xfrm>
            <a:off x="7065175" y="1562982"/>
            <a:ext cx="4538238" cy="779684"/>
          </a:xfrm>
          <a:prstGeom prst="rect">
            <a:avLst/>
          </a:prstGeom>
          <a:ln w="12700">
            <a:miter lim="400000"/>
          </a:ln>
          <a:extLst>
            <a:ext uri="{C572A759-6A51-4108-AA02-DFA0A04FC94B}">
              <ma14:wrappingTextBoxFlag xmlns:ma14="http://schemas.microsoft.com/office/mac/drawingml/2011/main" xmlns="" val="1"/>
            </a:ext>
          </a:extLst>
        </p:spPr>
        <p:txBody>
          <a:bodyPr wrap="square" lIns="50792" tIns="50792" rIns="50792" bIns="50792" anchor="ctr">
            <a:spAutoFit/>
          </a:bodyPr>
          <a:lstStyle>
            <a:lvl1pPr>
              <a:defRPr sz="2200">
                <a:latin typeface="Abadi MT Condensed Extra Bold"/>
                <a:ea typeface="Abadi MT Condensed Extra Bold"/>
                <a:cs typeface="Abadi MT Condensed Extra Bold"/>
                <a:sym typeface="Abadi MT Condensed Extra Bold"/>
              </a:defRPr>
            </a:lvl1pPr>
          </a:lstStyle>
          <a:p>
            <a:r>
              <a:t>2015 - Marco de Sendai para Redu</a:t>
            </a:r>
            <a:r>
              <a:rPr lang="x-none"/>
              <a:t>cción </a:t>
            </a:r>
            <a:r>
              <a:t>de Ri</a:t>
            </a:r>
            <a:r>
              <a:rPr lang="x-none"/>
              <a:t>esgos</a:t>
            </a:r>
            <a:r>
              <a:t> </a:t>
            </a:r>
            <a:r>
              <a:rPr lang="x-none"/>
              <a:t>y</a:t>
            </a:r>
            <a:r>
              <a:t> Desastres</a:t>
            </a:r>
          </a:p>
        </p:txBody>
      </p:sp>
      <p:sp>
        <p:nvSpPr>
          <p:cNvPr id="388" name="2015 - Agenda 2030 e Objetivos de Desenvolvimento Sustentável"/>
          <p:cNvSpPr txBox="1"/>
          <p:nvPr/>
        </p:nvSpPr>
        <p:spPr>
          <a:xfrm>
            <a:off x="5321489" y="3913980"/>
            <a:ext cx="4453024" cy="779684"/>
          </a:xfrm>
          <a:prstGeom prst="rect">
            <a:avLst/>
          </a:prstGeom>
          <a:ln w="12700">
            <a:miter lim="400000"/>
          </a:ln>
          <a:extLst>
            <a:ext uri="{C572A759-6A51-4108-AA02-DFA0A04FC94B}">
              <ma14:wrappingTextBoxFlag xmlns:ma14="http://schemas.microsoft.com/office/mac/drawingml/2011/main" xmlns="" val="1"/>
            </a:ext>
          </a:extLst>
        </p:spPr>
        <p:txBody>
          <a:bodyPr wrap="square" lIns="50792" tIns="50792" rIns="50792" bIns="50792" anchor="ctr">
            <a:spAutoFit/>
          </a:bodyPr>
          <a:lstStyle/>
          <a:p>
            <a:pPr>
              <a:defRPr sz="2200">
                <a:latin typeface="Abadi MT Condensed Extra Bold"/>
                <a:ea typeface="Abadi MT Condensed Extra Bold"/>
                <a:cs typeface="Abadi MT Condensed Extra Bold"/>
                <a:sym typeface="Abadi MT Condensed Extra Bold"/>
              </a:defRPr>
            </a:pPr>
            <a:r>
              <a:t>2015 - Agenda 2030 </a:t>
            </a:r>
            <a:r>
              <a:rPr lang="x-none"/>
              <a:t>y </a:t>
            </a:r>
            <a:r>
              <a:t>Objetivos d</a:t>
            </a:r>
            <a:r>
              <a:rPr lang="x-none"/>
              <a:t>e</a:t>
            </a:r>
            <a:r>
              <a:t> Des</a:t>
            </a:r>
            <a:r>
              <a:rPr lang="x-none"/>
              <a:t>arrollo Sustentable</a:t>
            </a:r>
            <a:endParaRPr/>
          </a:p>
        </p:txBody>
      </p:sp>
      <p:sp>
        <p:nvSpPr>
          <p:cNvPr id="389" name="2015 - Acordo de Paris sobre Clima"/>
          <p:cNvSpPr txBox="1"/>
          <p:nvPr/>
        </p:nvSpPr>
        <p:spPr>
          <a:xfrm>
            <a:off x="389819" y="6687895"/>
            <a:ext cx="2184713" cy="779684"/>
          </a:xfrm>
          <a:prstGeom prst="rect">
            <a:avLst/>
          </a:prstGeom>
          <a:ln w="12700">
            <a:miter lim="400000"/>
          </a:ln>
          <a:extLst>
            <a:ext uri="{C572A759-6A51-4108-AA02-DFA0A04FC94B}">
              <ma14:wrappingTextBoxFlag xmlns:ma14="http://schemas.microsoft.com/office/mac/drawingml/2011/main" xmlns="" val="1"/>
            </a:ext>
          </a:extLst>
        </p:spPr>
        <p:txBody>
          <a:bodyPr wrap="square" lIns="50792" tIns="50792" rIns="50792" bIns="50792" anchor="ctr">
            <a:spAutoFit/>
          </a:bodyPr>
          <a:lstStyle>
            <a:lvl1pPr>
              <a:defRPr sz="2200">
                <a:latin typeface="Abadi MT Condensed Extra Bold"/>
                <a:ea typeface="Abadi MT Condensed Extra Bold"/>
                <a:cs typeface="Abadi MT Condensed Extra Bold"/>
                <a:sym typeface="Abadi MT Condensed Extra Bold"/>
              </a:defRPr>
            </a:lvl1pPr>
          </a:lstStyle>
          <a:p>
            <a:r>
              <a:t>2015 </a:t>
            </a:r>
            <a:r>
              <a:rPr lang="mr-IN"/>
              <a:t>–</a:t>
            </a:r>
            <a:r>
              <a:t> Ac</a:t>
            </a:r>
            <a:r>
              <a:rPr lang="x-none"/>
              <a:t>uerdo de París sobre </a:t>
            </a:r>
            <a:r>
              <a:t>Clima</a:t>
            </a:r>
          </a:p>
        </p:txBody>
      </p:sp>
      <p:pic>
        <p:nvPicPr>
          <p:cNvPr id="390" name="logo-cop21-2.jpg" descr="logo-cop21-2.jpg"/>
          <p:cNvPicPr>
            <a:picLocks noChangeAspect="1"/>
          </p:cNvPicPr>
          <p:nvPr/>
        </p:nvPicPr>
        <p:blipFill>
          <a:blip r:embed="rId2">
            <a:extLst/>
          </a:blip>
          <a:stretch>
            <a:fillRect/>
          </a:stretch>
        </p:blipFill>
        <p:spPr>
          <a:xfrm>
            <a:off x="3406477" y="6288596"/>
            <a:ext cx="2642018" cy="1465441"/>
          </a:xfrm>
          <a:prstGeom prst="rect">
            <a:avLst/>
          </a:prstGeom>
          <a:ln w="12700">
            <a:miter lim="400000"/>
          </a:ln>
        </p:spPr>
      </p:pic>
      <p:pic>
        <p:nvPicPr>
          <p:cNvPr id="391" name="11666206_737368259718765_1318525109740088303_n.jpg" descr="11666206_737368259718765_1318525109740088303_n.jpg"/>
          <p:cNvPicPr>
            <a:picLocks noChangeAspect="1"/>
          </p:cNvPicPr>
          <p:nvPr/>
        </p:nvPicPr>
        <p:blipFill>
          <a:blip r:embed="rId3">
            <a:extLst/>
          </a:blip>
          <a:srcRect l="6414" t="9123" r="6413" b="9122"/>
          <a:stretch>
            <a:fillRect/>
          </a:stretch>
        </p:blipFill>
        <p:spPr>
          <a:xfrm>
            <a:off x="8480249" y="6374154"/>
            <a:ext cx="1624920" cy="1523950"/>
          </a:xfrm>
          <a:prstGeom prst="rect">
            <a:avLst/>
          </a:prstGeom>
          <a:ln w="12700">
            <a:miter lim="400000"/>
          </a:ln>
        </p:spPr>
      </p:pic>
      <p:pic>
        <p:nvPicPr>
          <p:cNvPr id="392" name="globalgoals.jpg" descr="globalgoals.jpg"/>
          <p:cNvPicPr>
            <a:picLocks noChangeAspect="1"/>
          </p:cNvPicPr>
          <p:nvPr/>
        </p:nvPicPr>
        <p:blipFill>
          <a:blip r:embed="rId4">
            <a:extLst/>
          </a:blip>
          <a:srcRect l="11560" t="11064" r="8830" b="11063"/>
          <a:stretch>
            <a:fillRect/>
          </a:stretch>
        </p:blipFill>
        <p:spPr>
          <a:xfrm>
            <a:off x="10288438" y="3454864"/>
            <a:ext cx="2242951" cy="2334336"/>
          </a:xfrm>
          <a:prstGeom prst="rect">
            <a:avLst/>
          </a:prstGeom>
          <a:ln w="12700">
            <a:miter lim="400000"/>
          </a:ln>
        </p:spPr>
      </p:pic>
      <p:pic>
        <p:nvPicPr>
          <p:cNvPr id="393" name="AICHI_icons.PNG" descr="AICHI_icons.PNG"/>
          <p:cNvPicPr>
            <a:picLocks noChangeAspect="1"/>
          </p:cNvPicPr>
          <p:nvPr/>
        </p:nvPicPr>
        <p:blipFill>
          <a:blip r:embed="rId5">
            <a:extLst/>
          </a:blip>
          <a:srcRect t="26839"/>
          <a:stretch>
            <a:fillRect/>
          </a:stretch>
        </p:blipFill>
        <p:spPr>
          <a:xfrm>
            <a:off x="445892" y="3212464"/>
            <a:ext cx="4324637" cy="885658"/>
          </a:xfrm>
          <a:prstGeom prst="rect">
            <a:avLst/>
          </a:prstGeom>
          <a:ln w="12700">
            <a:miter lim="400000"/>
          </a:ln>
        </p:spPr>
      </p:pic>
      <p:sp>
        <p:nvSpPr>
          <p:cNvPr id="394" name="Círculo"/>
          <p:cNvSpPr/>
          <p:nvPr/>
        </p:nvSpPr>
        <p:spPr>
          <a:xfrm>
            <a:off x="3406477" y="3031333"/>
            <a:ext cx="247324" cy="247324"/>
          </a:xfrm>
          <a:prstGeom prst="ellipse">
            <a:avLst/>
          </a:prstGeom>
          <a:solidFill>
            <a:srgbClr val="5E5E5E"/>
          </a:solidFill>
          <a:ln w="25400">
            <a:solidFill>
              <a:schemeClr val="accent1"/>
            </a:solidFill>
          </a:ln>
        </p:spPr>
        <p:txBody>
          <a:bodyPr lIns="50792" tIns="50792" rIns="50792" bIns="50792" anchor="ctr"/>
          <a:lstStyle/>
          <a:p>
            <a:endParaRPr/>
          </a:p>
        </p:txBody>
      </p:sp>
      <p:sp>
        <p:nvSpPr>
          <p:cNvPr id="395" name="Círculo"/>
          <p:cNvSpPr/>
          <p:nvPr/>
        </p:nvSpPr>
        <p:spPr>
          <a:xfrm>
            <a:off x="9066360" y="3098072"/>
            <a:ext cx="247324" cy="247324"/>
          </a:xfrm>
          <a:prstGeom prst="ellipse">
            <a:avLst/>
          </a:prstGeom>
          <a:solidFill>
            <a:srgbClr val="5E5E5E"/>
          </a:solidFill>
          <a:ln w="25400">
            <a:solidFill>
              <a:schemeClr val="accent1"/>
            </a:solidFill>
          </a:ln>
        </p:spPr>
        <p:txBody>
          <a:bodyPr lIns="50792" tIns="50792" rIns="50792" bIns="50792" anchor="ctr"/>
          <a:lstStyle/>
          <a:p>
            <a:endParaRPr/>
          </a:p>
        </p:txBody>
      </p:sp>
      <p:sp>
        <p:nvSpPr>
          <p:cNvPr id="396" name="Círculo"/>
          <p:cNvSpPr/>
          <p:nvPr/>
        </p:nvSpPr>
        <p:spPr>
          <a:xfrm>
            <a:off x="9435332" y="8032169"/>
            <a:ext cx="247324" cy="247324"/>
          </a:xfrm>
          <a:prstGeom prst="ellipse">
            <a:avLst/>
          </a:prstGeom>
          <a:solidFill>
            <a:srgbClr val="5E5E5E"/>
          </a:solidFill>
          <a:ln w="25400">
            <a:solidFill>
              <a:schemeClr val="accent1"/>
            </a:solidFill>
          </a:ln>
        </p:spPr>
        <p:txBody>
          <a:bodyPr lIns="50792" tIns="50792" rIns="50792" bIns="50792" anchor="ctr"/>
          <a:lstStyle/>
          <a:p>
            <a:endParaRPr/>
          </a:p>
        </p:txBody>
      </p:sp>
      <p:sp>
        <p:nvSpPr>
          <p:cNvPr id="397" name="Círculo"/>
          <p:cNvSpPr/>
          <p:nvPr/>
        </p:nvSpPr>
        <p:spPr>
          <a:xfrm>
            <a:off x="2689145" y="7009905"/>
            <a:ext cx="247324" cy="247323"/>
          </a:xfrm>
          <a:prstGeom prst="ellipse">
            <a:avLst/>
          </a:prstGeom>
          <a:solidFill>
            <a:srgbClr val="5E5E5E"/>
          </a:solidFill>
          <a:ln w="25400">
            <a:solidFill>
              <a:schemeClr val="accent1"/>
            </a:solidFill>
          </a:ln>
        </p:spPr>
        <p:txBody>
          <a:bodyPr lIns="50792" tIns="50792" rIns="50792" bIns="50792" anchor="ctr"/>
          <a:lstStyle/>
          <a:p>
            <a:endParaRPr/>
          </a:p>
        </p:txBody>
      </p:sp>
      <p:sp>
        <p:nvSpPr>
          <p:cNvPr id="398" name="2015 - Financiamento para o Desenvolvimento"/>
          <p:cNvSpPr txBox="1"/>
          <p:nvPr/>
        </p:nvSpPr>
        <p:spPr>
          <a:xfrm>
            <a:off x="863289" y="4494962"/>
            <a:ext cx="4222289" cy="779684"/>
          </a:xfrm>
          <a:prstGeom prst="rect">
            <a:avLst/>
          </a:prstGeom>
          <a:ln w="12700">
            <a:miter lim="400000"/>
          </a:ln>
          <a:extLst>
            <a:ext uri="{C572A759-6A51-4108-AA02-DFA0A04FC94B}">
              <ma14:wrappingTextBoxFlag xmlns:ma14="http://schemas.microsoft.com/office/mac/drawingml/2011/main" xmlns="" val="1"/>
            </a:ext>
          </a:extLst>
        </p:spPr>
        <p:txBody>
          <a:bodyPr wrap="square" lIns="50792" tIns="50792" rIns="50792" bIns="50792" anchor="ctr">
            <a:spAutoFit/>
          </a:bodyPr>
          <a:lstStyle>
            <a:lvl1pPr>
              <a:defRPr sz="2200">
                <a:latin typeface="Abadi MT Condensed Extra Bold"/>
                <a:ea typeface="Abadi MT Condensed Extra Bold"/>
                <a:cs typeface="Abadi MT Condensed Extra Bold"/>
                <a:sym typeface="Abadi MT Condensed Extra Bold"/>
              </a:defRPr>
            </a:lvl1pPr>
          </a:lstStyle>
          <a:p>
            <a:r>
              <a:t>2015 - Financiam</a:t>
            </a:r>
            <a:r>
              <a:rPr lang="x-none"/>
              <a:t>i</a:t>
            </a:r>
            <a:r>
              <a:t>ento para </a:t>
            </a:r>
            <a:r>
              <a:rPr lang="x-none"/>
              <a:t>el </a:t>
            </a:r>
            <a:r>
              <a:t>Des</a:t>
            </a:r>
            <a:r>
              <a:rPr lang="x-none"/>
              <a:t>arrollo</a:t>
            </a:r>
            <a:endParaRPr/>
          </a:p>
        </p:txBody>
      </p:sp>
      <p:sp>
        <p:nvSpPr>
          <p:cNvPr id="399" name="Círculo"/>
          <p:cNvSpPr/>
          <p:nvPr/>
        </p:nvSpPr>
        <p:spPr>
          <a:xfrm>
            <a:off x="9892391" y="4582749"/>
            <a:ext cx="247324" cy="247323"/>
          </a:xfrm>
          <a:prstGeom prst="ellipse">
            <a:avLst/>
          </a:prstGeom>
          <a:solidFill>
            <a:srgbClr val="5E5E5E"/>
          </a:solidFill>
          <a:ln w="25400">
            <a:solidFill>
              <a:schemeClr val="accent1"/>
            </a:solidFill>
          </a:ln>
        </p:spPr>
        <p:txBody>
          <a:bodyPr lIns="50792" tIns="50792" rIns="50792" bIns="50792" anchor="ctr"/>
          <a:lstStyle/>
          <a:p>
            <a:endParaRPr/>
          </a:p>
        </p:txBody>
      </p:sp>
      <p:sp>
        <p:nvSpPr>
          <p:cNvPr id="400" name="Círculo"/>
          <p:cNvSpPr/>
          <p:nvPr/>
        </p:nvSpPr>
        <p:spPr>
          <a:xfrm>
            <a:off x="3580411" y="5488907"/>
            <a:ext cx="247324" cy="247323"/>
          </a:xfrm>
          <a:prstGeom prst="ellipse">
            <a:avLst/>
          </a:prstGeom>
          <a:solidFill>
            <a:srgbClr val="5E5E5E"/>
          </a:solidFill>
          <a:ln w="25400">
            <a:solidFill>
              <a:schemeClr val="accent1"/>
            </a:solidFill>
          </a:ln>
        </p:spPr>
        <p:txBody>
          <a:bodyPr lIns="50792" tIns="50792" rIns="50792" bIns="50792" anchor="ctr"/>
          <a:lstStyle/>
          <a:p>
            <a:endParaRPr/>
          </a:p>
        </p:txBody>
      </p:sp>
      <p:grpSp>
        <p:nvGrpSpPr>
          <p:cNvPr id="403" name="Trajetória dos Marcos Globais de Sustentabilidade"/>
          <p:cNvGrpSpPr/>
          <p:nvPr/>
        </p:nvGrpSpPr>
        <p:grpSpPr>
          <a:xfrm>
            <a:off x="-25403" y="-3"/>
            <a:ext cx="13030202" cy="1060380"/>
            <a:chOff x="-2" y="-2"/>
            <a:chExt cx="11669986" cy="1060379"/>
          </a:xfrm>
          <a:solidFill>
            <a:srgbClr val="128D84"/>
          </a:solidFill>
        </p:grpSpPr>
        <p:sp>
          <p:nvSpPr>
            <p:cNvPr id="401" name="Retângulo"/>
            <p:cNvSpPr/>
            <p:nvPr/>
          </p:nvSpPr>
          <p:spPr>
            <a:xfrm>
              <a:off x="-2" y="-2"/>
              <a:ext cx="11669986" cy="1060379"/>
            </a:xfrm>
            <a:prstGeom prst="rect">
              <a:avLst/>
            </a:prstGeom>
            <a:grpFill/>
            <a:ln w="38100" cap="flat">
              <a:noFill/>
              <a:prstDash val="solid"/>
              <a:round/>
            </a:ln>
            <a:effectLst/>
          </p:spPr>
          <p:txBody>
            <a:bodyPr wrap="square" lIns="50800" tIns="50800" rIns="50800" bIns="50800" numCol="1" anchor="ctr">
              <a:noAutofit/>
            </a:bodyPr>
            <a:lstStyle/>
            <a:p>
              <a:pPr>
                <a:defRPr sz="3000">
                  <a:solidFill>
                    <a:srgbClr val="FFFFFF"/>
                  </a:solidFill>
                  <a:latin typeface="Abadi MT Condensed Extra Bold"/>
                  <a:ea typeface="Abadi MT Condensed Extra Bold"/>
                  <a:cs typeface="Abadi MT Condensed Extra Bold"/>
                  <a:sym typeface="Abadi MT Condensed Extra Bold"/>
                </a:defRPr>
              </a:pPr>
              <a:endParaRPr/>
            </a:p>
          </p:txBody>
        </p:sp>
        <p:sp>
          <p:nvSpPr>
            <p:cNvPr id="402" name="Trajetória dos Marcos Globais de Sustentabilidade"/>
            <p:cNvSpPr txBox="1"/>
            <p:nvPr/>
          </p:nvSpPr>
          <p:spPr>
            <a:xfrm>
              <a:off x="-2" y="248058"/>
              <a:ext cx="11669986" cy="56425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lvl1pPr>
                <a:defRPr sz="3000">
                  <a:solidFill>
                    <a:srgbClr val="FFFFFF"/>
                  </a:solidFill>
                  <a:latin typeface="Abadi MT Condensed Extra Bold"/>
                  <a:ea typeface="Abadi MT Condensed Extra Bold"/>
                  <a:cs typeface="Abadi MT Condensed Extra Bold"/>
                  <a:sym typeface="Abadi MT Condensed Extra Bold"/>
                </a:defRPr>
              </a:lvl1pPr>
            </a:lstStyle>
            <a:p>
              <a:r>
                <a:t>Tra</a:t>
              </a:r>
              <a:r>
                <a:rPr lang="x-none"/>
                <a:t>yectori</a:t>
              </a:r>
              <a:r>
                <a:t>a d</a:t>
              </a:r>
              <a:r>
                <a:rPr lang="x-none"/>
                <a:t>e l</a:t>
              </a:r>
              <a:r>
                <a:t>os Marcos Globa</a:t>
              </a:r>
              <a:r>
                <a:rPr lang="x-none"/>
                <a:t>le</a:t>
              </a:r>
              <a:r>
                <a:t>s de Sustentabilidad</a:t>
              </a:r>
            </a:p>
          </p:txBody>
        </p:sp>
      </p:grpSp>
      <p:pic>
        <p:nvPicPr>
          <p:cNvPr id="404" name="LOGO_ICLEI_SEM FUNDO_WEB.png" descr="LOGO_ICLEI_SEM FUNDO_WEB.png"/>
          <p:cNvPicPr>
            <a:picLocks noChangeAspect="1"/>
          </p:cNvPicPr>
          <p:nvPr/>
        </p:nvPicPr>
        <p:blipFill>
          <a:blip r:embed="rId6">
            <a:alphaModFix amt="55053"/>
            <a:extLst/>
          </a:blip>
          <a:stretch>
            <a:fillRect/>
          </a:stretch>
        </p:blipFill>
        <p:spPr>
          <a:xfrm>
            <a:off x="11450180" y="8745582"/>
            <a:ext cx="1262936" cy="703356"/>
          </a:xfrm>
          <a:prstGeom prst="rect">
            <a:avLst/>
          </a:prstGeom>
          <a:ln w="12700">
            <a:miter lim="400000"/>
          </a:ln>
        </p:spPr>
      </p:pic>
      <p:sp>
        <p:nvSpPr>
          <p:cNvPr id="405" name="Metas até 2030"/>
          <p:cNvSpPr txBox="1"/>
          <p:nvPr/>
        </p:nvSpPr>
        <p:spPr>
          <a:xfrm>
            <a:off x="6012955" y="4988473"/>
            <a:ext cx="2997617" cy="441130"/>
          </a:xfrm>
          <a:prstGeom prst="rect">
            <a:avLst/>
          </a:prstGeom>
          <a:ln w="12700">
            <a:miter lim="400000"/>
          </a:ln>
          <a:extLst>
            <a:ext uri="{C572A759-6A51-4108-AA02-DFA0A04FC94B}">
              <ma14:wrappingTextBoxFlag xmlns:ma14="http://schemas.microsoft.com/office/mac/drawingml/2011/main" xmlns="" val="1"/>
            </a:ext>
          </a:extLst>
        </p:spPr>
        <p:txBody>
          <a:bodyPr wrap="square" lIns="50792" tIns="50792" rIns="50792" bIns="50792" anchor="ctr">
            <a:spAutoFit/>
          </a:bodyPr>
          <a:lstStyle>
            <a:lvl1pPr>
              <a:defRPr sz="2200">
                <a:solidFill>
                  <a:srgbClr val="FF2600"/>
                </a:solidFill>
                <a:latin typeface="Abadi MT Condensed Extra Bold"/>
                <a:ea typeface="Abadi MT Condensed Extra Bold"/>
                <a:cs typeface="Abadi MT Condensed Extra Bold"/>
                <a:sym typeface="Abadi MT Condensed Extra Bold"/>
              </a:defRPr>
            </a:lvl1pPr>
          </a:lstStyle>
          <a:p>
            <a:r>
              <a:t>Metas </a:t>
            </a:r>
            <a:r>
              <a:rPr lang="x-none"/>
              <a:t>hasta</a:t>
            </a:r>
            <a:r>
              <a:t> 2030</a:t>
            </a:r>
          </a:p>
        </p:txBody>
      </p:sp>
      <p:sp>
        <p:nvSpPr>
          <p:cNvPr id="406" name="Metas até 2050"/>
          <p:cNvSpPr txBox="1"/>
          <p:nvPr/>
        </p:nvSpPr>
        <p:spPr>
          <a:xfrm>
            <a:off x="109059" y="7909393"/>
            <a:ext cx="2791419" cy="441130"/>
          </a:xfrm>
          <a:prstGeom prst="rect">
            <a:avLst/>
          </a:prstGeom>
          <a:ln w="12700">
            <a:miter lim="400000"/>
          </a:ln>
          <a:extLst>
            <a:ext uri="{C572A759-6A51-4108-AA02-DFA0A04FC94B}">
              <ma14:wrappingTextBoxFlag xmlns:ma14="http://schemas.microsoft.com/office/mac/drawingml/2011/main" xmlns="" val="1"/>
            </a:ext>
          </a:extLst>
        </p:spPr>
        <p:txBody>
          <a:bodyPr wrap="square" lIns="50792" tIns="50792" rIns="50792" bIns="50792" anchor="ctr">
            <a:spAutoFit/>
          </a:bodyPr>
          <a:lstStyle>
            <a:lvl1pPr>
              <a:defRPr sz="2200">
                <a:solidFill>
                  <a:srgbClr val="FF2600"/>
                </a:solidFill>
                <a:latin typeface="Abadi MT Condensed Extra Bold"/>
                <a:ea typeface="Abadi MT Condensed Extra Bold"/>
                <a:cs typeface="Abadi MT Condensed Extra Bold"/>
                <a:sym typeface="Abadi MT Condensed Extra Bold"/>
              </a:defRPr>
            </a:lvl1pPr>
          </a:lstStyle>
          <a:p>
            <a:r>
              <a:t>Metas </a:t>
            </a:r>
            <a:r>
              <a:rPr lang="x-none"/>
              <a:t>hasta</a:t>
            </a:r>
            <a:r>
              <a:t> 2050</a:t>
            </a:r>
          </a:p>
        </p:txBody>
      </p:sp>
      <p:sp>
        <p:nvSpPr>
          <p:cNvPr id="407" name="Metas até 2020"/>
          <p:cNvSpPr txBox="1"/>
          <p:nvPr/>
        </p:nvSpPr>
        <p:spPr>
          <a:xfrm>
            <a:off x="8030545" y="2453533"/>
            <a:ext cx="2532596" cy="441130"/>
          </a:xfrm>
          <a:prstGeom prst="rect">
            <a:avLst/>
          </a:prstGeom>
          <a:ln w="12700">
            <a:miter lim="400000"/>
          </a:ln>
          <a:extLst>
            <a:ext uri="{C572A759-6A51-4108-AA02-DFA0A04FC94B}">
              <ma14:wrappingTextBoxFlag xmlns:ma14="http://schemas.microsoft.com/office/mac/drawingml/2011/main" xmlns="" val="1"/>
            </a:ext>
          </a:extLst>
        </p:spPr>
        <p:txBody>
          <a:bodyPr wrap="square" lIns="50792" tIns="50792" rIns="50792" bIns="50792" anchor="ctr">
            <a:spAutoFit/>
          </a:bodyPr>
          <a:lstStyle>
            <a:lvl1pPr>
              <a:defRPr sz="2200">
                <a:solidFill>
                  <a:srgbClr val="FF2600"/>
                </a:solidFill>
                <a:latin typeface="Abadi MT Condensed Extra Bold"/>
                <a:ea typeface="Abadi MT Condensed Extra Bold"/>
                <a:cs typeface="Abadi MT Condensed Extra Bold"/>
                <a:sym typeface="Abadi MT Condensed Extra Bold"/>
              </a:defRPr>
            </a:lvl1pPr>
          </a:lstStyle>
          <a:p>
            <a:r>
              <a:t>Metas </a:t>
            </a:r>
            <a:r>
              <a:rPr lang="x-none"/>
              <a:t>hasta</a:t>
            </a:r>
            <a:r>
              <a:t> 2020</a:t>
            </a:r>
          </a:p>
        </p:txBody>
      </p:sp>
      <p:sp>
        <p:nvSpPr>
          <p:cNvPr id="408" name="Metas até 2030"/>
          <p:cNvSpPr txBox="1"/>
          <p:nvPr/>
        </p:nvSpPr>
        <p:spPr>
          <a:xfrm>
            <a:off x="7769741" y="9206806"/>
            <a:ext cx="3331182" cy="441130"/>
          </a:xfrm>
          <a:prstGeom prst="rect">
            <a:avLst/>
          </a:prstGeom>
          <a:ln w="12700">
            <a:miter lim="400000"/>
          </a:ln>
          <a:extLst>
            <a:ext uri="{C572A759-6A51-4108-AA02-DFA0A04FC94B}">
              <ma14:wrappingTextBoxFlag xmlns:ma14="http://schemas.microsoft.com/office/mac/drawingml/2011/main" xmlns="" val="1"/>
            </a:ext>
          </a:extLst>
        </p:spPr>
        <p:txBody>
          <a:bodyPr wrap="square" lIns="50792" tIns="50792" rIns="50792" bIns="50792" anchor="ctr">
            <a:spAutoFit/>
          </a:bodyPr>
          <a:lstStyle>
            <a:lvl1pPr>
              <a:defRPr sz="2200">
                <a:solidFill>
                  <a:srgbClr val="FF2600"/>
                </a:solidFill>
                <a:latin typeface="Abadi MT Condensed Extra Bold"/>
                <a:ea typeface="Abadi MT Condensed Extra Bold"/>
                <a:cs typeface="Abadi MT Condensed Extra Bold"/>
                <a:sym typeface="Abadi MT Condensed Extra Bold"/>
              </a:defRPr>
            </a:lvl1pPr>
          </a:lstStyle>
          <a:p>
            <a:r>
              <a:t>Metas </a:t>
            </a:r>
            <a:r>
              <a:rPr lang="x-none"/>
              <a:t>hasta</a:t>
            </a:r>
            <a:r>
              <a:t> 2030</a:t>
            </a:r>
          </a:p>
        </p:txBody>
      </p:sp>
      <p:sp>
        <p:nvSpPr>
          <p:cNvPr id="409" name="Metas até 2020"/>
          <p:cNvSpPr txBox="1"/>
          <p:nvPr/>
        </p:nvSpPr>
        <p:spPr>
          <a:xfrm>
            <a:off x="1392354" y="2526510"/>
            <a:ext cx="3016247" cy="441130"/>
          </a:xfrm>
          <a:prstGeom prst="rect">
            <a:avLst/>
          </a:prstGeom>
          <a:ln w="12700">
            <a:miter lim="400000"/>
          </a:ln>
          <a:extLst>
            <a:ext uri="{C572A759-6A51-4108-AA02-DFA0A04FC94B}">
              <ma14:wrappingTextBoxFlag xmlns:ma14="http://schemas.microsoft.com/office/mac/drawingml/2011/main" xmlns="" val="1"/>
            </a:ext>
          </a:extLst>
        </p:spPr>
        <p:txBody>
          <a:bodyPr wrap="square" lIns="50792" tIns="50792" rIns="50792" bIns="50792" anchor="ctr">
            <a:spAutoFit/>
          </a:bodyPr>
          <a:lstStyle>
            <a:lvl1pPr>
              <a:defRPr sz="2200">
                <a:solidFill>
                  <a:srgbClr val="FF2600"/>
                </a:solidFill>
                <a:latin typeface="Abadi MT Condensed Extra Bold"/>
                <a:ea typeface="Abadi MT Condensed Extra Bold"/>
                <a:cs typeface="Abadi MT Condensed Extra Bold"/>
                <a:sym typeface="Abadi MT Condensed Extra Bold"/>
              </a:defRPr>
            </a:lvl1pPr>
          </a:lstStyle>
          <a:p>
            <a:r>
              <a:t>Metas </a:t>
            </a:r>
            <a:r>
              <a:rPr lang="x-none"/>
              <a:t>hasta</a:t>
            </a:r>
            <a:r>
              <a:t> 2020</a:t>
            </a:r>
          </a:p>
        </p:txBody>
      </p:sp>
    </p:spTree>
    <p:extLst>
      <p:ext uri="{BB962C8B-B14F-4D97-AF65-F5344CB8AC3E}">
        <p14:creationId xmlns:p14="http://schemas.microsoft.com/office/powerpoint/2010/main" val="829913409"/>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Rectangle 15"/>
          <p:cNvSpPr/>
          <p:nvPr/>
        </p:nvSpPr>
        <p:spPr>
          <a:xfrm>
            <a:off x="-1" y="358709"/>
            <a:ext cx="7094116" cy="1142948"/>
          </a:xfrm>
          <a:prstGeom prst="rect">
            <a:avLst/>
          </a:prstGeom>
          <a:solidFill>
            <a:srgbClr val="008E84"/>
          </a:solidFill>
          <a:ln w="12700">
            <a:miter lim="400000"/>
          </a:ln>
        </p:spPr>
        <p:txBody>
          <a:bodyPr lIns="45714" tIns="45714" rIns="45714" bIns="45714" anchor="ctr"/>
          <a:lstStyle/>
          <a:p>
            <a:pPr>
              <a:defRPr>
                <a:solidFill>
                  <a:srgbClr val="FFFFFF"/>
                </a:solidFill>
              </a:defRPr>
            </a:pPr>
            <a:endParaRPr/>
          </a:p>
        </p:txBody>
      </p:sp>
      <p:sp>
        <p:nvSpPr>
          <p:cNvPr id="153" name="Rectangle 2"/>
          <p:cNvSpPr txBox="1"/>
          <p:nvPr/>
        </p:nvSpPr>
        <p:spPr>
          <a:xfrm>
            <a:off x="374346" y="558827"/>
            <a:ext cx="6030534" cy="723263"/>
          </a:xfrm>
          <a:prstGeom prst="rect">
            <a:avLst/>
          </a:prstGeom>
          <a:ln w="12700">
            <a:miter lim="400000"/>
          </a:ln>
          <a:extLst>
            <a:ext uri="{C572A759-6A51-4108-AA02-DFA0A04FC94B}">
              <ma14:wrappingTextBoxFlag xmlns:ma14="http://schemas.microsoft.com/office/mac/drawingml/2011/main" xmlns="" val="1"/>
            </a:ext>
          </a:extLst>
        </p:spPr>
        <p:txBody>
          <a:bodyPr wrap="none" lIns="45714" tIns="45714" rIns="45714" bIns="45714">
            <a:spAutoFit/>
          </a:bodyPr>
          <a:lstStyle>
            <a:lvl1pPr>
              <a:defRPr sz="4100">
                <a:solidFill>
                  <a:srgbClr val="FFFFFF"/>
                </a:solidFill>
                <a:latin typeface="Apex New"/>
                <a:ea typeface="Apex New"/>
                <a:cs typeface="Apex New"/>
                <a:sym typeface="Apex New"/>
              </a:defRPr>
            </a:lvl1pPr>
          </a:lstStyle>
          <a:p>
            <a:r>
              <a:rPr lang="x-none">
                <a:latin typeface="ApexNew-Medium"/>
                <a:cs typeface="ApexNew-Medium"/>
              </a:rPr>
              <a:t>Los cinco caminos de ICLEI</a:t>
            </a:r>
            <a:endParaRPr>
              <a:latin typeface="ApexNew-Medium"/>
              <a:cs typeface="ApexNew-Medium"/>
            </a:endParaRPr>
          </a:p>
        </p:txBody>
      </p:sp>
      <p:pic>
        <p:nvPicPr>
          <p:cNvPr id="2" name="Picture 1" descr="Captura de Tela 2018-06-28 às 11.06.59.png"/>
          <p:cNvPicPr>
            <a:picLocks noChangeAspect="1"/>
          </p:cNvPicPr>
          <p:nvPr/>
        </p:nvPicPr>
        <p:blipFill rotWithShape="1">
          <a:blip r:embed="rId2">
            <a:extLst>
              <a:ext uri="{28A0092B-C50C-407E-A947-70E740481C1C}">
                <a14:useLocalDpi xmlns:a14="http://schemas.microsoft.com/office/drawing/2010/main" val="0"/>
              </a:ext>
            </a:extLst>
          </a:blip>
          <a:srcRect l="5701" r="13716"/>
          <a:stretch/>
        </p:blipFill>
        <p:spPr>
          <a:xfrm>
            <a:off x="156447" y="2259604"/>
            <a:ext cx="6119929" cy="6565899"/>
          </a:xfrm>
          <a:prstGeom prst="rect">
            <a:avLst/>
          </a:prstGeom>
        </p:spPr>
      </p:pic>
      <p:pic>
        <p:nvPicPr>
          <p:cNvPr id="3" name="Picture 2" descr="Captura de Tela 2018-06-28 às 11.09.2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0186" y="2115269"/>
            <a:ext cx="1270000" cy="1270000"/>
          </a:xfrm>
          <a:prstGeom prst="rect">
            <a:avLst/>
          </a:prstGeom>
        </p:spPr>
      </p:pic>
      <p:pic>
        <p:nvPicPr>
          <p:cNvPr id="5" name="Picture 4" descr="Captura de Tela 2018-06-28 às 11.09.36.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7486" y="3579653"/>
            <a:ext cx="1282700" cy="1270000"/>
          </a:xfrm>
          <a:prstGeom prst="rect">
            <a:avLst/>
          </a:prstGeom>
        </p:spPr>
      </p:pic>
      <p:pic>
        <p:nvPicPr>
          <p:cNvPr id="6" name="Picture 5" descr="Captura de Tela 2018-06-28 às 11.09.4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30186" y="5058242"/>
            <a:ext cx="1270000" cy="1257300"/>
          </a:xfrm>
          <a:prstGeom prst="rect">
            <a:avLst/>
          </a:prstGeom>
        </p:spPr>
      </p:pic>
      <p:pic>
        <p:nvPicPr>
          <p:cNvPr id="7" name="Picture 6" descr="Captura de Tela 2018-06-28 às 11.09.52.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30186" y="6524135"/>
            <a:ext cx="1270000" cy="1270000"/>
          </a:xfrm>
          <a:prstGeom prst="rect">
            <a:avLst/>
          </a:prstGeom>
        </p:spPr>
      </p:pic>
      <p:pic>
        <p:nvPicPr>
          <p:cNvPr id="8" name="Picture 7" descr="Captura de Tela 2018-06-28 às 11.09.59.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94115" y="8025158"/>
            <a:ext cx="1282700" cy="1282699"/>
          </a:xfrm>
          <a:prstGeom prst="rect">
            <a:avLst/>
          </a:prstGeom>
        </p:spPr>
      </p:pic>
      <p:sp>
        <p:nvSpPr>
          <p:cNvPr id="11" name="TextBox 10"/>
          <p:cNvSpPr txBox="1"/>
          <p:nvPr/>
        </p:nvSpPr>
        <p:spPr>
          <a:xfrm>
            <a:off x="8834931" y="8239759"/>
            <a:ext cx="3612948" cy="4616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4" tIns="45714" rIns="45714" bIns="45714" numCol="1" spcCol="38094" rtlCol="0" anchor="t">
            <a:spAutoFit/>
          </a:bodyPr>
          <a:lstStyle/>
          <a:p>
            <a:pPr algn="l"/>
            <a:r>
              <a:rPr lang="en-US" sz="2400"/>
              <a:t>Desarrollo equitativo</a:t>
            </a:r>
          </a:p>
        </p:txBody>
      </p:sp>
      <p:sp>
        <p:nvSpPr>
          <p:cNvPr id="12" name="Rectangle 11"/>
          <p:cNvSpPr/>
          <p:nvPr/>
        </p:nvSpPr>
        <p:spPr>
          <a:xfrm>
            <a:off x="8834933" y="2346208"/>
            <a:ext cx="3645335" cy="461653"/>
          </a:xfrm>
          <a:prstGeom prst="rect">
            <a:avLst/>
          </a:prstGeom>
        </p:spPr>
        <p:txBody>
          <a:bodyPr wrap="square" lIns="91428" tIns="45714" rIns="91428" bIns="45714">
            <a:spAutoFit/>
          </a:bodyPr>
          <a:lstStyle/>
          <a:p>
            <a:pPr algn="l"/>
            <a:r>
              <a:rPr lang="en-US" sz="2400"/>
              <a:t>Desarrollo de baja emisión</a:t>
            </a:r>
          </a:p>
        </p:txBody>
      </p:sp>
      <p:sp>
        <p:nvSpPr>
          <p:cNvPr id="13" name="Rectangle 12"/>
          <p:cNvSpPr/>
          <p:nvPr/>
        </p:nvSpPr>
        <p:spPr>
          <a:xfrm>
            <a:off x="8810986" y="3850322"/>
            <a:ext cx="3717505" cy="830985"/>
          </a:xfrm>
          <a:prstGeom prst="rect">
            <a:avLst/>
          </a:prstGeom>
        </p:spPr>
        <p:txBody>
          <a:bodyPr wrap="square" lIns="91428" tIns="45714" rIns="91428" bIns="45714">
            <a:spAutoFit/>
          </a:bodyPr>
          <a:lstStyle/>
          <a:p>
            <a:pPr algn="l"/>
            <a:r>
              <a:rPr lang="en-US" sz="2400"/>
              <a:t>Desarrollo basado en la naturaleza</a:t>
            </a:r>
          </a:p>
        </p:txBody>
      </p:sp>
      <p:sp>
        <p:nvSpPr>
          <p:cNvPr id="14" name="Rectangle 13"/>
          <p:cNvSpPr/>
          <p:nvPr/>
        </p:nvSpPr>
        <p:spPr>
          <a:xfrm>
            <a:off x="8834946" y="5448530"/>
            <a:ext cx="2470273" cy="461653"/>
          </a:xfrm>
          <a:prstGeom prst="rect">
            <a:avLst/>
          </a:prstGeom>
        </p:spPr>
        <p:txBody>
          <a:bodyPr wrap="none" lIns="91428" tIns="45714" rIns="91428" bIns="45714">
            <a:spAutoFit/>
          </a:bodyPr>
          <a:lstStyle/>
          <a:p>
            <a:r>
              <a:rPr lang="en-US" sz="2400"/>
              <a:t>Desarrollo circular</a:t>
            </a:r>
          </a:p>
        </p:txBody>
      </p:sp>
      <p:sp>
        <p:nvSpPr>
          <p:cNvPr id="15" name="Rectangle 14"/>
          <p:cNvSpPr/>
          <p:nvPr/>
        </p:nvSpPr>
        <p:spPr>
          <a:xfrm>
            <a:off x="8834943" y="6942210"/>
            <a:ext cx="2708770" cy="461653"/>
          </a:xfrm>
          <a:prstGeom prst="rect">
            <a:avLst/>
          </a:prstGeom>
        </p:spPr>
        <p:txBody>
          <a:bodyPr wrap="none" lIns="91428" tIns="45714" rIns="91428" bIns="45714">
            <a:spAutoFit/>
          </a:bodyPr>
          <a:lstStyle/>
          <a:p>
            <a:r>
              <a:rPr lang="en-US" sz="2400"/>
              <a:t>Desarrollo resiliente</a:t>
            </a:r>
          </a:p>
        </p:txBody>
      </p:sp>
      <p:sp>
        <p:nvSpPr>
          <p:cNvPr id="4" name="Rectangle 3"/>
          <p:cNvSpPr/>
          <p:nvPr/>
        </p:nvSpPr>
        <p:spPr>
          <a:xfrm>
            <a:off x="2158941" y="5228689"/>
            <a:ext cx="4250149" cy="687659"/>
          </a:xfrm>
          <a:prstGeom prst="rect">
            <a:avLst/>
          </a:prstGeom>
          <a:solidFill>
            <a:srgbClr val="FFFFFF"/>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4" tIns="45714" rIns="45714" bIns="45714" numCol="1" spcCol="38094" rtlCol="0" anchor="ctr">
            <a:spAutoFit/>
          </a:bodyPr>
          <a:lstStyle/>
          <a:p>
            <a:endParaRPr lang="en-US"/>
          </a:p>
        </p:txBody>
      </p:sp>
      <p:sp>
        <p:nvSpPr>
          <p:cNvPr id="9" name="TextBox 8"/>
          <p:cNvSpPr txBox="1"/>
          <p:nvPr/>
        </p:nvSpPr>
        <p:spPr>
          <a:xfrm>
            <a:off x="1862617" y="5142902"/>
            <a:ext cx="4755316" cy="6876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4" tIns="45714" rIns="45714" bIns="45714" numCol="1" spcCol="38094" rtlCol="0" anchor="t">
            <a:spAutoFit/>
          </a:bodyPr>
          <a:lstStyle/>
          <a:p>
            <a:r>
              <a:rPr lang="en-US"/>
              <a:t>UN SISTEMA URBANO</a:t>
            </a:r>
          </a:p>
        </p:txBody>
      </p:sp>
      <p:pic>
        <p:nvPicPr>
          <p:cNvPr id="18" name="ICLEI_Logo_SpanRGB300dpi.gif" descr="ICLEI_Logo_SpanRGB300dpi.gif"/>
          <p:cNvPicPr>
            <a:picLocks noChangeAspect="1"/>
          </p:cNvPicPr>
          <p:nvPr/>
        </p:nvPicPr>
        <p:blipFill>
          <a:blip r:embed="rId8">
            <a:alphaModFix amt="40336"/>
            <a:extLst/>
          </a:blip>
          <a:stretch>
            <a:fillRect/>
          </a:stretch>
        </p:blipFill>
        <p:spPr>
          <a:xfrm>
            <a:off x="10867535" y="480922"/>
            <a:ext cx="1337994" cy="74259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Rectangle 15"/>
          <p:cNvSpPr/>
          <p:nvPr/>
        </p:nvSpPr>
        <p:spPr>
          <a:xfrm>
            <a:off x="-1" y="0"/>
            <a:ext cx="13134519" cy="4878736"/>
          </a:xfrm>
          <a:prstGeom prst="rect">
            <a:avLst/>
          </a:prstGeom>
          <a:solidFill>
            <a:srgbClr val="2C95D5"/>
          </a:solidFill>
          <a:ln w="12700">
            <a:miter lim="400000"/>
          </a:ln>
        </p:spPr>
        <p:txBody>
          <a:bodyPr lIns="45714" tIns="45714" rIns="45714" bIns="45714" anchor="ctr"/>
          <a:lstStyle/>
          <a:p>
            <a:pPr>
              <a:defRPr>
                <a:solidFill>
                  <a:srgbClr val="FFFFFF"/>
                </a:solidFill>
              </a:defRPr>
            </a:pPr>
            <a:endParaRPr/>
          </a:p>
        </p:txBody>
      </p:sp>
      <p:pic>
        <p:nvPicPr>
          <p:cNvPr id="3" name="Picture 2" descr="Captura de Tela 2018-06-28 às 11.09.25.png"/>
          <p:cNvPicPr>
            <a:picLocks noChangeAspect="1"/>
          </p:cNvPicPr>
          <p:nvPr/>
        </p:nvPicPr>
        <p:blipFill rotWithShape="1">
          <a:blip r:embed="rId2">
            <a:extLst>
              <a:ext uri="{28A0092B-C50C-407E-A947-70E740481C1C}">
                <a14:useLocalDpi xmlns:a14="http://schemas.microsoft.com/office/drawing/2010/main" val="0"/>
              </a:ext>
            </a:extLst>
          </a:blip>
          <a:srcRect l="8490" t="8024" b="7123"/>
          <a:stretch/>
        </p:blipFill>
        <p:spPr>
          <a:xfrm>
            <a:off x="857196" y="1078445"/>
            <a:ext cx="3149695" cy="2920524"/>
          </a:xfrm>
          <a:prstGeom prst="rect">
            <a:avLst/>
          </a:prstGeom>
        </p:spPr>
      </p:pic>
      <p:sp>
        <p:nvSpPr>
          <p:cNvPr id="10" name="Rectangle 9"/>
          <p:cNvSpPr/>
          <p:nvPr/>
        </p:nvSpPr>
        <p:spPr>
          <a:xfrm>
            <a:off x="4427255" y="1205425"/>
            <a:ext cx="7873519" cy="2939266"/>
          </a:xfrm>
          <a:prstGeom prst="rect">
            <a:avLst/>
          </a:prstGeom>
        </p:spPr>
        <p:txBody>
          <a:bodyPr wrap="square">
            <a:spAutoFit/>
          </a:bodyPr>
          <a:lstStyle/>
          <a:p>
            <a:r>
              <a:rPr lang="en-US">
                <a:solidFill>
                  <a:schemeClr val="bg1"/>
                </a:solidFill>
              </a:rPr>
              <a:t>El camino de desarrollo de bajas emisiones frena el cambio climático, crea nuevas económicas y mejora la salud de los sistemas humanos y naturales.</a:t>
            </a:r>
          </a:p>
        </p:txBody>
      </p:sp>
      <p:pic>
        <p:nvPicPr>
          <p:cNvPr id="4" name="Picture 3" descr="0718-INAUGURACAO VLT-29.JPG"/>
          <p:cNvPicPr>
            <a:picLocks noChangeAspect="1"/>
          </p:cNvPicPr>
          <p:nvPr/>
        </p:nvPicPr>
        <p:blipFill rotWithShape="1">
          <a:blip r:embed="rId3" cstate="print">
            <a:extLst>
              <a:ext uri="{28A0092B-C50C-407E-A947-70E740481C1C}">
                <a14:useLocalDpi xmlns:a14="http://schemas.microsoft.com/office/drawing/2010/main" val="0"/>
              </a:ext>
            </a:extLst>
          </a:blip>
          <a:srcRect l="15053" t="14179" r="2702" b="9815"/>
          <a:stretch/>
        </p:blipFill>
        <p:spPr>
          <a:xfrm>
            <a:off x="857196" y="5964695"/>
            <a:ext cx="5374621" cy="3298955"/>
          </a:xfrm>
          <a:prstGeom prst="rect">
            <a:avLst/>
          </a:prstGeom>
        </p:spPr>
      </p:pic>
      <p:sp>
        <p:nvSpPr>
          <p:cNvPr id="5" name="TextBox 4"/>
          <p:cNvSpPr txBox="1"/>
          <p:nvPr/>
        </p:nvSpPr>
        <p:spPr>
          <a:xfrm>
            <a:off x="1099706" y="5124353"/>
            <a:ext cx="1435953"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a:ln>
                  <a:noFill/>
                </a:ln>
                <a:solidFill>
                  <a:srgbClr val="000000"/>
                </a:solidFill>
                <a:effectLst/>
                <a:uFillTx/>
                <a:latin typeface="Calibri"/>
                <a:ea typeface="Calibri"/>
                <a:cs typeface="Calibri"/>
                <a:sym typeface="Calibri"/>
              </a:rPr>
              <a:t>Recife</a:t>
            </a:r>
          </a:p>
        </p:txBody>
      </p:sp>
      <p:sp>
        <p:nvSpPr>
          <p:cNvPr id="9" name="TextBox 8"/>
          <p:cNvSpPr txBox="1"/>
          <p:nvPr/>
        </p:nvSpPr>
        <p:spPr>
          <a:xfrm>
            <a:off x="7452773" y="5138862"/>
            <a:ext cx="1878579"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a:ln>
                  <a:noFill/>
                </a:ln>
                <a:solidFill>
                  <a:srgbClr val="000000"/>
                </a:solidFill>
                <a:effectLst/>
                <a:uFillTx/>
                <a:latin typeface="Calibri"/>
                <a:ea typeface="Calibri"/>
                <a:cs typeface="Calibri"/>
                <a:sym typeface="Calibri"/>
              </a:rPr>
              <a:t>Fortaleza</a:t>
            </a:r>
          </a:p>
        </p:txBody>
      </p:sp>
      <p:pic>
        <p:nvPicPr>
          <p:cNvPr id="6" name="Picture 5" descr="Captura de Tela 2016-03-24 às 18.54.17.png"/>
          <p:cNvPicPr>
            <a:picLocks noChangeAspect="1"/>
          </p:cNvPicPr>
          <p:nvPr/>
        </p:nvPicPr>
        <p:blipFill rotWithShape="1">
          <a:blip r:embed="rId4" cstate="print">
            <a:extLst>
              <a:ext uri="{28A0092B-C50C-407E-A947-70E740481C1C}">
                <a14:useLocalDpi xmlns:a14="http://schemas.microsoft.com/office/drawing/2010/main" val="0"/>
              </a:ext>
            </a:extLst>
          </a:blip>
          <a:srcRect l="9003" r="8515" b="10458"/>
          <a:stretch/>
        </p:blipFill>
        <p:spPr>
          <a:xfrm>
            <a:off x="6820165" y="5964695"/>
            <a:ext cx="5480609" cy="3298955"/>
          </a:xfrm>
          <a:prstGeom prst="rect">
            <a:avLst/>
          </a:prstGeom>
        </p:spPr>
      </p:pic>
    </p:spTree>
    <p:extLst>
      <p:ext uri="{BB962C8B-B14F-4D97-AF65-F5344CB8AC3E}">
        <p14:creationId xmlns:p14="http://schemas.microsoft.com/office/powerpoint/2010/main" val="2283513290"/>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aptura de Tela 2018-04-25 às 13.48.10.png" descr="Captura de Tela 2018-04-25 às 13.48.10.png"/>
          <p:cNvPicPr>
            <a:picLocks noChangeAspect="1"/>
          </p:cNvPicPr>
          <p:nvPr/>
        </p:nvPicPr>
        <p:blipFill>
          <a:blip r:embed="rId2">
            <a:extLst/>
          </a:blip>
          <a:stretch>
            <a:fillRect/>
          </a:stretch>
        </p:blipFill>
        <p:spPr>
          <a:xfrm>
            <a:off x="4111379" y="7648404"/>
            <a:ext cx="2552150" cy="2055424"/>
          </a:xfrm>
          <a:prstGeom prst="rect">
            <a:avLst/>
          </a:prstGeom>
          <a:ln w="12700">
            <a:miter lim="400000"/>
          </a:ln>
        </p:spPr>
      </p:pic>
      <p:sp>
        <p:nvSpPr>
          <p:cNvPr id="152" name="Rectangle 15"/>
          <p:cNvSpPr/>
          <p:nvPr/>
        </p:nvSpPr>
        <p:spPr>
          <a:xfrm>
            <a:off x="-1" y="0"/>
            <a:ext cx="13134519" cy="4878736"/>
          </a:xfrm>
          <a:prstGeom prst="rect">
            <a:avLst/>
          </a:prstGeom>
          <a:solidFill>
            <a:srgbClr val="2C95D5"/>
          </a:solidFill>
          <a:ln w="12700">
            <a:miter lim="400000"/>
          </a:ln>
        </p:spPr>
        <p:txBody>
          <a:bodyPr lIns="45714" tIns="45714" rIns="45714" bIns="45714" anchor="ctr"/>
          <a:lstStyle/>
          <a:p>
            <a:pPr>
              <a:defRPr>
                <a:solidFill>
                  <a:srgbClr val="FFFFFF"/>
                </a:solidFill>
              </a:defRPr>
            </a:pPr>
            <a:endParaRPr/>
          </a:p>
        </p:txBody>
      </p:sp>
      <p:pic>
        <p:nvPicPr>
          <p:cNvPr id="3" name="Picture 2" descr="Captura de Tela 2018-06-28 às 11.09.25.png"/>
          <p:cNvPicPr>
            <a:picLocks noChangeAspect="1"/>
          </p:cNvPicPr>
          <p:nvPr/>
        </p:nvPicPr>
        <p:blipFill rotWithShape="1">
          <a:blip r:embed="rId3">
            <a:extLst>
              <a:ext uri="{28A0092B-C50C-407E-A947-70E740481C1C}">
                <a14:useLocalDpi xmlns:a14="http://schemas.microsoft.com/office/drawing/2010/main" val="0"/>
              </a:ext>
            </a:extLst>
          </a:blip>
          <a:srcRect l="8490" t="8024" b="7123"/>
          <a:stretch/>
        </p:blipFill>
        <p:spPr>
          <a:xfrm>
            <a:off x="857196" y="1078445"/>
            <a:ext cx="3149695" cy="2920524"/>
          </a:xfrm>
          <a:prstGeom prst="rect">
            <a:avLst/>
          </a:prstGeom>
        </p:spPr>
      </p:pic>
      <p:sp>
        <p:nvSpPr>
          <p:cNvPr id="10" name="Rectangle 9"/>
          <p:cNvSpPr/>
          <p:nvPr/>
        </p:nvSpPr>
        <p:spPr>
          <a:xfrm>
            <a:off x="4427255" y="1205425"/>
            <a:ext cx="7873519" cy="2939266"/>
          </a:xfrm>
          <a:prstGeom prst="rect">
            <a:avLst/>
          </a:prstGeom>
        </p:spPr>
        <p:txBody>
          <a:bodyPr wrap="square">
            <a:spAutoFit/>
          </a:bodyPr>
          <a:lstStyle/>
          <a:p>
            <a:r>
              <a:rPr lang="en-US" dirty="0">
                <a:solidFill>
                  <a:schemeClr val="bg1"/>
                </a:solidFill>
              </a:rPr>
              <a:t>El </a:t>
            </a:r>
            <a:r>
              <a:rPr lang="en-US" dirty="0" err="1">
                <a:solidFill>
                  <a:schemeClr val="bg1"/>
                </a:solidFill>
              </a:rPr>
              <a:t>camino</a:t>
            </a:r>
            <a:r>
              <a:rPr lang="en-US" dirty="0">
                <a:solidFill>
                  <a:schemeClr val="bg1"/>
                </a:solidFill>
              </a:rPr>
              <a:t> de </a:t>
            </a:r>
            <a:r>
              <a:rPr lang="en-US" dirty="0" err="1">
                <a:solidFill>
                  <a:schemeClr val="bg1"/>
                </a:solidFill>
              </a:rPr>
              <a:t>desarrollo</a:t>
            </a:r>
            <a:r>
              <a:rPr lang="en-US" dirty="0">
                <a:solidFill>
                  <a:schemeClr val="bg1"/>
                </a:solidFill>
              </a:rPr>
              <a:t> de </a:t>
            </a:r>
            <a:r>
              <a:rPr lang="en-US" dirty="0" err="1">
                <a:solidFill>
                  <a:schemeClr val="bg1"/>
                </a:solidFill>
              </a:rPr>
              <a:t>bajas</a:t>
            </a:r>
            <a:r>
              <a:rPr lang="en-US" dirty="0">
                <a:solidFill>
                  <a:schemeClr val="bg1"/>
                </a:solidFill>
              </a:rPr>
              <a:t> </a:t>
            </a:r>
            <a:r>
              <a:rPr lang="en-US" dirty="0" err="1">
                <a:solidFill>
                  <a:schemeClr val="bg1"/>
                </a:solidFill>
              </a:rPr>
              <a:t>emisiones</a:t>
            </a:r>
            <a:r>
              <a:rPr lang="en-US" dirty="0">
                <a:solidFill>
                  <a:schemeClr val="bg1"/>
                </a:solidFill>
              </a:rPr>
              <a:t> </a:t>
            </a:r>
            <a:r>
              <a:rPr lang="en-US" dirty="0" err="1">
                <a:solidFill>
                  <a:schemeClr val="bg1"/>
                </a:solidFill>
              </a:rPr>
              <a:t>frena</a:t>
            </a:r>
            <a:r>
              <a:rPr lang="en-US" dirty="0">
                <a:solidFill>
                  <a:schemeClr val="bg1"/>
                </a:solidFill>
              </a:rPr>
              <a:t> el </a:t>
            </a:r>
            <a:r>
              <a:rPr lang="en-US" dirty="0" err="1">
                <a:solidFill>
                  <a:schemeClr val="bg1"/>
                </a:solidFill>
              </a:rPr>
              <a:t>cambio</a:t>
            </a:r>
            <a:r>
              <a:rPr lang="en-US" dirty="0">
                <a:solidFill>
                  <a:schemeClr val="bg1"/>
                </a:solidFill>
              </a:rPr>
              <a:t> </a:t>
            </a:r>
            <a:r>
              <a:rPr lang="en-US" dirty="0" err="1">
                <a:solidFill>
                  <a:schemeClr val="bg1"/>
                </a:solidFill>
              </a:rPr>
              <a:t>climático</a:t>
            </a:r>
            <a:r>
              <a:rPr lang="en-US" dirty="0">
                <a:solidFill>
                  <a:schemeClr val="bg1"/>
                </a:solidFill>
              </a:rPr>
              <a:t>, </a:t>
            </a:r>
            <a:r>
              <a:rPr lang="en-US" dirty="0" err="1">
                <a:solidFill>
                  <a:schemeClr val="bg1"/>
                </a:solidFill>
              </a:rPr>
              <a:t>crea</a:t>
            </a:r>
            <a:r>
              <a:rPr lang="en-US" dirty="0">
                <a:solidFill>
                  <a:schemeClr val="bg1"/>
                </a:solidFill>
              </a:rPr>
              <a:t> </a:t>
            </a:r>
            <a:r>
              <a:rPr lang="en-US" dirty="0" err="1">
                <a:solidFill>
                  <a:schemeClr val="bg1"/>
                </a:solidFill>
              </a:rPr>
              <a:t>nuevas</a:t>
            </a:r>
            <a:r>
              <a:rPr lang="en-US" dirty="0">
                <a:solidFill>
                  <a:schemeClr val="bg1"/>
                </a:solidFill>
              </a:rPr>
              <a:t> </a:t>
            </a:r>
            <a:r>
              <a:rPr lang="en-US" dirty="0" err="1" smtClean="0">
                <a:solidFill>
                  <a:schemeClr val="bg1"/>
                </a:solidFill>
              </a:rPr>
              <a:t>economias</a:t>
            </a:r>
            <a:r>
              <a:rPr lang="en-US" dirty="0" smtClean="0">
                <a:solidFill>
                  <a:schemeClr val="bg1"/>
                </a:solidFill>
              </a:rPr>
              <a:t> y </a:t>
            </a:r>
            <a:r>
              <a:rPr lang="en-US" dirty="0" err="1">
                <a:solidFill>
                  <a:schemeClr val="bg1"/>
                </a:solidFill>
              </a:rPr>
              <a:t>mejora</a:t>
            </a:r>
            <a:r>
              <a:rPr lang="en-US" dirty="0">
                <a:solidFill>
                  <a:schemeClr val="bg1"/>
                </a:solidFill>
              </a:rPr>
              <a:t> la </a:t>
            </a:r>
            <a:r>
              <a:rPr lang="en-US" dirty="0" err="1">
                <a:solidFill>
                  <a:schemeClr val="bg1"/>
                </a:solidFill>
              </a:rPr>
              <a:t>salud</a:t>
            </a:r>
            <a:r>
              <a:rPr lang="en-US" dirty="0">
                <a:solidFill>
                  <a:schemeClr val="bg1"/>
                </a:solidFill>
              </a:rPr>
              <a:t> de </a:t>
            </a:r>
            <a:r>
              <a:rPr lang="en-US" dirty="0" err="1">
                <a:solidFill>
                  <a:schemeClr val="bg1"/>
                </a:solidFill>
              </a:rPr>
              <a:t>los</a:t>
            </a:r>
            <a:r>
              <a:rPr lang="en-US" dirty="0">
                <a:solidFill>
                  <a:schemeClr val="bg1"/>
                </a:solidFill>
              </a:rPr>
              <a:t> </a:t>
            </a:r>
            <a:r>
              <a:rPr lang="en-US" dirty="0" err="1">
                <a:solidFill>
                  <a:schemeClr val="bg1"/>
                </a:solidFill>
              </a:rPr>
              <a:t>sistemas</a:t>
            </a:r>
            <a:r>
              <a:rPr lang="en-US" dirty="0">
                <a:solidFill>
                  <a:schemeClr val="bg1"/>
                </a:solidFill>
              </a:rPr>
              <a:t> </a:t>
            </a:r>
            <a:r>
              <a:rPr lang="en-US" dirty="0" err="1">
                <a:solidFill>
                  <a:schemeClr val="bg1"/>
                </a:solidFill>
              </a:rPr>
              <a:t>humanos</a:t>
            </a:r>
            <a:r>
              <a:rPr lang="en-US" dirty="0">
                <a:solidFill>
                  <a:schemeClr val="bg1"/>
                </a:solidFill>
              </a:rPr>
              <a:t> y </a:t>
            </a:r>
            <a:r>
              <a:rPr lang="en-US" dirty="0" err="1">
                <a:solidFill>
                  <a:schemeClr val="bg1"/>
                </a:solidFill>
              </a:rPr>
              <a:t>naturales</a:t>
            </a:r>
            <a:r>
              <a:rPr lang="en-US" dirty="0">
                <a:solidFill>
                  <a:schemeClr val="bg1"/>
                </a:solidFill>
              </a:rPr>
              <a:t>.</a:t>
            </a:r>
          </a:p>
        </p:txBody>
      </p:sp>
      <p:sp>
        <p:nvSpPr>
          <p:cNvPr id="2" name="TextBox 1"/>
          <p:cNvSpPr txBox="1"/>
          <p:nvPr/>
        </p:nvSpPr>
        <p:spPr>
          <a:xfrm>
            <a:off x="2040733" y="5366832"/>
            <a:ext cx="4773043"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3200" b="1" dirty="0" smtClean="0">
                <a:solidFill>
                  <a:srgbClr val="2F91CA"/>
                </a:solidFill>
              </a:rPr>
              <a:t>300+ </a:t>
            </a:r>
            <a:r>
              <a:rPr lang="en-US" sz="2400" dirty="0" err="1" smtClean="0"/>
              <a:t>ciudades</a:t>
            </a:r>
            <a:r>
              <a:rPr lang="en-US" sz="2400" dirty="0" smtClean="0"/>
              <a:t> </a:t>
            </a:r>
            <a:r>
              <a:rPr lang="en-US" sz="2400" dirty="0" err="1" smtClean="0"/>
              <a:t>comprometidas</a:t>
            </a:r>
            <a:r>
              <a:rPr lang="en-US" sz="2400" dirty="0" smtClean="0"/>
              <a:t> </a:t>
            </a:r>
            <a:r>
              <a:rPr lang="en-US" sz="2400" dirty="0" err="1" smtClean="0"/>
              <a:t>en</a:t>
            </a:r>
            <a:r>
              <a:rPr lang="en-US" sz="2400" dirty="0" smtClean="0"/>
              <a:t> la </a:t>
            </a:r>
            <a:r>
              <a:rPr lang="en-US" sz="2400" dirty="0" err="1" smtClean="0"/>
              <a:t>región</a:t>
            </a:r>
            <a:r>
              <a:rPr lang="en-US" sz="2400" dirty="0" smtClean="0"/>
              <a:t> </a:t>
            </a:r>
            <a:endParaRPr kumimoji="0" lang="en-US" sz="2400" b="0" i="0" u="none" strike="noStrike" cap="none" spc="0" normalizeH="0" baseline="0" dirty="0">
              <a:ln>
                <a:noFill/>
              </a:ln>
              <a:solidFill>
                <a:srgbClr val="000000"/>
              </a:solidFill>
              <a:effectLst/>
              <a:uFillTx/>
              <a:sym typeface="Calibri"/>
            </a:endParaRPr>
          </a:p>
        </p:txBody>
      </p:sp>
      <p:sp>
        <p:nvSpPr>
          <p:cNvPr id="6" name="CAPACITACIÓN ONLINE PARA LA ELABORACIÓN DE INVENTARIOS MUNICIPALES DE EMISIONES DE GEI"/>
          <p:cNvSpPr txBox="1"/>
          <p:nvPr/>
        </p:nvSpPr>
        <p:spPr>
          <a:xfrm>
            <a:off x="356431" y="6863123"/>
            <a:ext cx="5751477" cy="120032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l" defTabSz="457200">
              <a:defRPr sz="1950">
                <a:solidFill>
                  <a:srgbClr val="158775"/>
                </a:solidFill>
                <a:latin typeface="Apex New"/>
                <a:ea typeface="Apex New"/>
                <a:cs typeface="Apex New"/>
                <a:sym typeface="Apex New"/>
              </a:defRPr>
            </a:lvl1pPr>
          </a:lstStyle>
          <a:p>
            <a:r>
              <a:rPr lang="x-none" sz="2400" dirty="0">
                <a:solidFill>
                  <a:srgbClr val="2F91CA"/>
                </a:solidFill>
                <a:latin typeface="Calibri"/>
                <a:cs typeface="Calibri"/>
              </a:rPr>
              <a:t>ICLEI OFRERE </a:t>
            </a:r>
            <a:r>
              <a:rPr sz="2400" dirty="0">
                <a:solidFill>
                  <a:srgbClr val="2F91CA"/>
                </a:solidFill>
                <a:latin typeface="Calibri"/>
                <a:cs typeface="Calibri"/>
              </a:rPr>
              <a:t>CAPACITACIÓN ONLINE PARA LA ELABORACIÓN DE INVENTARIOS MUNICIPALES DE EMISIONES DE GE</a:t>
            </a:r>
            <a:r>
              <a:rPr lang="x-none" sz="2400" dirty="0">
                <a:solidFill>
                  <a:srgbClr val="2F91CA"/>
                </a:solidFill>
                <a:latin typeface="Calibri"/>
                <a:cs typeface="Calibri"/>
              </a:rPr>
              <a:t>E</a:t>
            </a:r>
            <a:endParaRPr sz="2400" dirty="0">
              <a:solidFill>
                <a:srgbClr val="2F91CA"/>
              </a:solidFill>
              <a:latin typeface="Calibri"/>
              <a:cs typeface="Calibri"/>
            </a:endParaRPr>
          </a:p>
        </p:txBody>
      </p:sp>
      <p:pic>
        <p:nvPicPr>
          <p:cNvPr id="7" name="Imagem" descr="Imagem"/>
          <p:cNvPicPr>
            <a:picLocks noChangeAspect="1"/>
          </p:cNvPicPr>
          <p:nvPr/>
        </p:nvPicPr>
        <p:blipFill>
          <a:blip r:embed="rId4">
            <a:extLst/>
          </a:blip>
          <a:stretch>
            <a:fillRect/>
          </a:stretch>
        </p:blipFill>
        <p:spPr>
          <a:xfrm>
            <a:off x="30591" y="8445499"/>
            <a:ext cx="3289301" cy="1308101"/>
          </a:xfrm>
          <a:prstGeom prst="rect">
            <a:avLst/>
          </a:prstGeom>
          <a:ln w="12700">
            <a:miter lim="400000"/>
          </a:ln>
        </p:spPr>
      </p:pic>
      <p:pic>
        <p:nvPicPr>
          <p:cNvPr id="12" name="Imagem" descr="Imagem"/>
          <p:cNvPicPr>
            <a:picLocks noChangeAspect="1"/>
          </p:cNvPicPr>
          <p:nvPr/>
        </p:nvPicPr>
        <p:blipFill>
          <a:blip r:embed="rId5">
            <a:extLst/>
          </a:blip>
          <a:stretch>
            <a:fillRect/>
          </a:stretch>
        </p:blipFill>
        <p:spPr>
          <a:xfrm>
            <a:off x="178263" y="5184342"/>
            <a:ext cx="1434063" cy="1217777"/>
          </a:xfrm>
          <a:prstGeom prst="rect">
            <a:avLst/>
          </a:prstGeom>
          <a:ln w="12700">
            <a:miter lim="400000"/>
          </a:ln>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64014" y="5263889"/>
            <a:ext cx="3666576" cy="16554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
          <p:cNvSpPr txBox="1"/>
          <p:nvPr/>
        </p:nvSpPr>
        <p:spPr>
          <a:xfrm>
            <a:off x="7910530" y="6987197"/>
            <a:ext cx="4773043" cy="19389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400" dirty="0" err="1" smtClean="0"/>
              <a:t>Apoyo</a:t>
            </a:r>
            <a:r>
              <a:rPr lang="en-US" sz="2400" dirty="0" smtClean="0"/>
              <a:t> a 16 </a:t>
            </a:r>
            <a:r>
              <a:rPr lang="en-US" sz="2400" dirty="0" err="1" smtClean="0"/>
              <a:t>Ciudades</a:t>
            </a:r>
            <a:r>
              <a:rPr lang="en-US" sz="2400" dirty="0" smtClean="0"/>
              <a:t> </a:t>
            </a:r>
            <a:r>
              <a:rPr lang="en-US" sz="2400" dirty="0" err="1" smtClean="0"/>
              <a:t>en</a:t>
            </a:r>
            <a:r>
              <a:rPr lang="en-US" sz="2400" dirty="0" smtClean="0"/>
              <a:t> </a:t>
            </a:r>
            <a:r>
              <a:rPr lang="en-US" sz="2400" dirty="0" err="1" smtClean="0"/>
              <a:t>Brasil</a:t>
            </a:r>
            <a:r>
              <a:rPr lang="en-US" sz="2400" dirty="0" smtClean="0"/>
              <a:t> y Colombia para </a:t>
            </a:r>
            <a:r>
              <a:rPr lang="en-US" sz="2400" dirty="0" err="1" smtClean="0"/>
              <a:t>sus</a:t>
            </a:r>
            <a:r>
              <a:rPr lang="en-US" sz="2400" dirty="0" smtClean="0"/>
              <a:t> </a:t>
            </a:r>
            <a:r>
              <a:rPr lang="en-US" sz="2400" dirty="0" err="1" smtClean="0"/>
              <a:t>estratégias</a:t>
            </a:r>
            <a:r>
              <a:rPr lang="en-US" sz="2400" dirty="0" smtClean="0"/>
              <a:t> de </a:t>
            </a:r>
            <a:r>
              <a:rPr lang="en-US" sz="2400" dirty="0" err="1" smtClean="0"/>
              <a:t>desarrollo</a:t>
            </a:r>
            <a:r>
              <a:rPr lang="en-US" sz="2400" dirty="0" smtClean="0"/>
              <a:t> </a:t>
            </a:r>
            <a:r>
              <a:rPr lang="en-US" sz="2400" dirty="0" err="1" smtClean="0"/>
              <a:t>bajo</a:t>
            </a:r>
            <a:r>
              <a:rPr lang="en-US" sz="2400" dirty="0" smtClean="0"/>
              <a:t> </a:t>
            </a:r>
            <a:r>
              <a:rPr lang="en-US" sz="2400" dirty="0" err="1" smtClean="0"/>
              <a:t>en</a:t>
            </a:r>
            <a:r>
              <a:rPr lang="en-US" sz="2400" dirty="0" smtClean="0"/>
              <a:t> </a:t>
            </a:r>
            <a:r>
              <a:rPr lang="en-US" sz="2400" dirty="0" err="1" smtClean="0"/>
              <a:t>emisiones</a:t>
            </a:r>
            <a:r>
              <a:rPr lang="en-US" sz="2400" dirty="0" smtClean="0"/>
              <a:t> e </a:t>
            </a:r>
            <a:r>
              <a:rPr lang="en-US" sz="2400" dirty="0" err="1" smtClean="0"/>
              <a:t>implementación</a:t>
            </a:r>
            <a:r>
              <a:rPr lang="en-US" sz="2400" dirty="0" smtClean="0"/>
              <a:t> de </a:t>
            </a:r>
            <a:r>
              <a:rPr lang="en-US" sz="2400" dirty="0" err="1" smtClean="0"/>
              <a:t>acciones</a:t>
            </a:r>
            <a:r>
              <a:rPr lang="en-US" sz="2400" dirty="0" smtClean="0"/>
              <a:t> </a:t>
            </a:r>
            <a:r>
              <a:rPr lang="en-US" sz="2400" dirty="0" err="1" smtClean="0"/>
              <a:t>financiables</a:t>
            </a:r>
            <a:r>
              <a:rPr lang="en-US" sz="2400" dirty="0" smtClean="0"/>
              <a:t>.</a:t>
            </a:r>
            <a:endParaRPr kumimoji="0" lang="en-US" sz="2400" b="0" i="0" u="none" strike="noStrike" cap="none" spc="0" normalizeH="0" baseline="0" dirty="0">
              <a:ln>
                <a:noFill/>
              </a:ln>
              <a:solidFill>
                <a:srgbClr val="000000"/>
              </a:solidFill>
              <a:effectLst/>
              <a:uFillTx/>
              <a:sym typeface="Calibri"/>
            </a:endParaRPr>
          </a:p>
        </p:txBody>
      </p:sp>
    </p:spTree>
    <p:extLst>
      <p:ext uri="{BB962C8B-B14F-4D97-AF65-F5344CB8AC3E}">
        <p14:creationId xmlns:p14="http://schemas.microsoft.com/office/powerpoint/2010/main" val="1901479856"/>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Rectangle 15"/>
          <p:cNvSpPr/>
          <p:nvPr/>
        </p:nvSpPr>
        <p:spPr>
          <a:xfrm>
            <a:off x="0" y="0"/>
            <a:ext cx="13334186" cy="5104464"/>
          </a:xfrm>
          <a:prstGeom prst="rect">
            <a:avLst/>
          </a:prstGeom>
          <a:solidFill>
            <a:srgbClr val="87B938"/>
          </a:solidFill>
          <a:ln w="12700">
            <a:miter lim="400000"/>
          </a:ln>
        </p:spPr>
        <p:txBody>
          <a:bodyPr lIns="45714" tIns="45714" rIns="45714" bIns="45714" anchor="ctr"/>
          <a:lstStyle/>
          <a:p>
            <a:pPr>
              <a:defRPr>
                <a:solidFill>
                  <a:srgbClr val="FFFFFF"/>
                </a:solidFill>
              </a:defRPr>
            </a:pPr>
            <a:endParaRPr/>
          </a:p>
        </p:txBody>
      </p:sp>
      <p:pic>
        <p:nvPicPr>
          <p:cNvPr id="5" name="Picture 4" descr="Captura de Tela 2018-06-28 às 11.09.36.png"/>
          <p:cNvPicPr>
            <a:picLocks noChangeAspect="1"/>
          </p:cNvPicPr>
          <p:nvPr/>
        </p:nvPicPr>
        <p:blipFill rotWithShape="1">
          <a:blip r:embed="rId2">
            <a:extLst>
              <a:ext uri="{28A0092B-C50C-407E-A947-70E740481C1C}">
                <a14:useLocalDpi xmlns:a14="http://schemas.microsoft.com/office/drawing/2010/main" val="0"/>
              </a:ext>
            </a:extLst>
          </a:blip>
          <a:srcRect t="6137" r="3956"/>
          <a:stretch/>
        </p:blipFill>
        <p:spPr>
          <a:xfrm>
            <a:off x="275131" y="933364"/>
            <a:ext cx="3196032" cy="3092505"/>
          </a:xfrm>
          <a:prstGeom prst="rect">
            <a:avLst/>
          </a:prstGeom>
        </p:spPr>
      </p:pic>
      <p:sp>
        <p:nvSpPr>
          <p:cNvPr id="2" name="Rectangle 1"/>
          <p:cNvSpPr/>
          <p:nvPr/>
        </p:nvSpPr>
        <p:spPr>
          <a:xfrm>
            <a:off x="3878978" y="1080350"/>
            <a:ext cx="8838289" cy="3416320"/>
          </a:xfrm>
          <a:prstGeom prst="rect">
            <a:avLst/>
          </a:prstGeom>
        </p:spPr>
        <p:txBody>
          <a:bodyPr wrap="square">
            <a:spAutoFit/>
          </a:bodyPr>
          <a:lstStyle/>
          <a:p>
            <a:r>
              <a:rPr lang="en-US" sz="3600">
                <a:solidFill>
                  <a:srgbClr val="FFFFFF"/>
                </a:solidFill>
              </a:rPr>
              <a:t>Camino de desarrollo basado en la naturaleza protege y aprimora la biodiversidad y los ecosistemas urbanos, que sustentan los principales aspectos de las economías locales y el bienestar y resiliencia de nuestras comunidades</a:t>
            </a:r>
          </a:p>
        </p:txBody>
      </p:sp>
      <p:pic>
        <p:nvPicPr>
          <p:cNvPr id="4" name="Picture 3" descr="38427719242_6b6e1a7e16_o (3).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7245" y="6009706"/>
            <a:ext cx="5007836" cy="3338557"/>
          </a:xfrm>
          <a:prstGeom prst="rect">
            <a:avLst/>
          </a:prstGeom>
        </p:spPr>
      </p:pic>
      <p:sp>
        <p:nvSpPr>
          <p:cNvPr id="8" name="TextBox 7"/>
          <p:cNvSpPr txBox="1"/>
          <p:nvPr/>
        </p:nvSpPr>
        <p:spPr>
          <a:xfrm>
            <a:off x="1099706" y="5292108"/>
            <a:ext cx="3141380"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a:ln>
                  <a:noFill/>
                </a:ln>
                <a:solidFill>
                  <a:srgbClr val="000000"/>
                </a:solidFill>
                <a:effectLst/>
                <a:uFillTx/>
                <a:latin typeface="Calibri"/>
                <a:ea typeface="Calibri"/>
                <a:cs typeface="Calibri"/>
                <a:sym typeface="Calibri"/>
              </a:rPr>
              <a:t>Belo Horizonte</a:t>
            </a:r>
          </a:p>
        </p:txBody>
      </p:sp>
      <p:sp>
        <p:nvSpPr>
          <p:cNvPr id="9" name="TextBox 8"/>
          <p:cNvSpPr txBox="1"/>
          <p:nvPr/>
        </p:nvSpPr>
        <p:spPr>
          <a:xfrm>
            <a:off x="6886416" y="5615272"/>
            <a:ext cx="1265720"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a:ln>
                  <a:noFill/>
                </a:ln>
                <a:solidFill>
                  <a:srgbClr val="000000"/>
                </a:solidFill>
                <a:effectLst/>
                <a:uFillTx/>
                <a:latin typeface="Calibri"/>
                <a:ea typeface="Calibri"/>
                <a:cs typeface="Calibri"/>
                <a:sym typeface="Calibri"/>
              </a:rPr>
              <a:t>Quito</a:t>
            </a:r>
          </a:p>
        </p:txBody>
      </p:sp>
      <p:pic>
        <p:nvPicPr>
          <p:cNvPr id="6" name="Picture 5" descr="Captura de Tela 2018-11-26 às 15.26.16.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09503" y="5292108"/>
            <a:ext cx="3365500" cy="4394200"/>
          </a:xfrm>
          <a:prstGeom prst="rect">
            <a:avLst/>
          </a:prstGeom>
        </p:spPr>
      </p:pic>
    </p:spTree>
    <p:extLst>
      <p:ext uri="{BB962C8B-B14F-4D97-AF65-F5344CB8AC3E}">
        <p14:creationId xmlns:p14="http://schemas.microsoft.com/office/powerpoint/2010/main" val="3469237439"/>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Tema do Office">
  <a:themeElements>
    <a:clrScheme name="Tema do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Tema do Office">
      <a:majorFont>
        <a:latin typeface="Helvetica"/>
        <a:ea typeface="Helvetica"/>
        <a:cs typeface="Helvetica"/>
      </a:majorFont>
      <a:minorFont>
        <a:latin typeface="Avenir Roman"/>
        <a:ea typeface="Avenir Roman"/>
        <a:cs typeface="Avenir Roman"/>
      </a:minorFont>
    </a:fontScheme>
    <a:fmtScheme name="Tema do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Tema do Office">
  <a:themeElements>
    <a:clrScheme name="Tema do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Tema do Office">
      <a:majorFont>
        <a:latin typeface="Helvetica"/>
        <a:ea typeface="Helvetica"/>
        <a:cs typeface="Helvetica"/>
      </a:majorFont>
      <a:minorFont>
        <a:latin typeface="Avenir Roman"/>
        <a:ea typeface="Avenir Roman"/>
        <a:cs typeface="Avenir Roman"/>
      </a:minorFont>
    </a:fontScheme>
    <a:fmtScheme name="Tema do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2519</TotalTime>
  <Words>877</Words>
  <Application>Microsoft Office PowerPoint</Application>
  <PresentationFormat>Personalizar</PresentationFormat>
  <Paragraphs>74</Paragraphs>
  <Slides>23</Slides>
  <Notes>0</Notes>
  <HiddenSlides>0</HiddenSlides>
  <MMClips>0</MMClips>
  <ScaleCrop>false</ScaleCrop>
  <HeadingPairs>
    <vt:vector size="4" baseType="variant">
      <vt:variant>
        <vt:lpstr>Tema</vt:lpstr>
      </vt:variant>
      <vt:variant>
        <vt:i4>1</vt:i4>
      </vt:variant>
      <vt:variant>
        <vt:lpstr>Títulos de slides</vt:lpstr>
      </vt:variant>
      <vt:variant>
        <vt:i4>23</vt:i4>
      </vt:variant>
    </vt:vector>
  </HeadingPairs>
  <TitlesOfParts>
    <vt:vector size="24" baseType="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ICLEI América del Sur iclei-sams@iclei.org  Teléfono: (11) 5084-3082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Assembleia Geral Ordinária ABRIL- 2018</dc:title>
  <dc:creator>ICLEI SAMS</dc:creator>
  <cp:lastModifiedBy>Bruna</cp:lastModifiedBy>
  <cp:revision>86</cp:revision>
  <dcterms:modified xsi:type="dcterms:W3CDTF">2018-11-27T11:25:19Z</dcterms:modified>
</cp:coreProperties>
</file>